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8" r:id="rId1"/>
    <p:sldMasterId id="2147483659" r:id="rId2"/>
  </p:sldMasterIdLst>
  <p:notesMasterIdLst>
    <p:notesMasterId r:id="rId11"/>
  </p:notesMasterIdLst>
  <p:sldIdLst>
    <p:sldId id="256" r:id="rId3"/>
    <p:sldId id="411" r:id="rId4"/>
    <p:sldId id="408" r:id="rId5"/>
    <p:sldId id="393" r:id="rId6"/>
    <p:sldId id="403" r:id="rId7"/>
    <p:sldId id="409" r:id="rId8"/>
    <p:sldId id="400" r:id="rId9"/>
    <p:sldId id="370" r:id="rId10"/>
  </p:sldIdLst>
  <p:sldSz cx="9144000" cy="5143500" type="screen16x9"/>
  <p:notesSz cx="6858000" cy="9144000"/>
  <p:embeddedFontLst>
    <p:embeddedFont>
      <p:font typeface="Arial Narrow" panose="020B0606020202030204" pitchFamily="34" charset="0"/>
      <p:regular r:id="rId12"/>
      <p:bold r:id="rId13"/>
      <p:italic r:id="rId14"/>
      <p:boldItalic r:id="rId15"/>
    </p:embeddedFont>
    <p:embeddedFont>
      <p:font typeface="Sniglet" panose="020B0604020202020204" charset="0"/>
      <p:regular r:id="rId16"/>
    </p:embeddedFont>
    <p:embeddedFont>
      <p:font typeface="Dosis" panose="020B0604020202020204" charset="0"/>
      <p:regular r:id="rId17"/>
      <p:bold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9F9F9"/>
    <a:srgbClr val="F7F7F7"/>
    <a:srgbClr val="0055D2"/>
    <a:srgbClr val="0066FF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235CD62-3719-4C4B-88FD-FE2FA86F0E63}">
  <a:tblStyle styleId="{6235CD62-3719-4C4B-88FD-FE2FA86F0E6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762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10.fntdata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font" Target="fonts/font11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2E0D0E-D531-4EB3-8B2F-46A7D5FFFB81}" type="doc">
      <dgm:prSet loTypeId="urn:microsoft.com/office/officeart/2005/8/layout/hierarchy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4871B15-1395-41F0-B4DF-FD0AF698094C}">
      <dgm:prSet phldrT="[Текст]" custT="1"/>
      <dgm:spPr/>
      <dgm:t>
        <a:bodyPr/>
        <a:lstStyle/>
        <a:p>
          <a:r>
            <a:rPr lang="ru-RU" sz="12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Результаты проведения ГИА в 2022 году</a:t>
          </a:r>
          <a:endParaRPr lang="ru-RU" sz="1200" b="1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F26851-E14E-4257-A6AB-7427ADD91837}" type="parTrans" cxnId="{49A7A6B5-9B8C-4521-BFF5-4E8317803CA3}">
      <dgm:prSet/>
      <dgm:spPr/>
      <dgm:t>
        <a:bodyPr/>
        <a:lstStyle/>
        <a:p>
          <a:endParaRPr lang="ru-RU" sz="1000">
            <a:latin typeface="Arial Narrow" panose="020B0606020202030204" pitchFamily="34" charset="0"/>
            <a:cs typeface="Times New Roman" panose="02020603050405020304" pitchFamily="18" charset="0"/>
          </a:endParaRPr>
        </a:p>
      </dgm:t>
    </dgm:pt>
    <dgm:pt modelId="{BA9D89EB-B95A-4F3A-9F67-198B8D17C68E}" type="sibTrans" cxnId="{49A7A6B5-9B8C-4521-BFF5-4E8317803CA3}">
      <dgm:prSet/>
      <dgm:spPr/>
      <dgm:t>
        <a:bodyPr/>
        <a:lstStyle/>
        <a:p>
          <a:endParaRPr lang="ru-RU" sz="1000">
            <a:latin typeface="Arial Narrow" panose="020B0606020202030204" pitchFamily="34" charset="0"/>
            <a:cs typeface="Times New Roman" panose="02020603050405020304" pitchFamily="18" charset="0"/>
          </a:endParaRPr>
        </a:p>
      </dgm:t>
    </dgm:pt>
    <dgm:pt modelId="{32DC7FA7-D4AC-4D65-BB54-70D6B49B3DEE}">
      <dgm:prSet phldrT="[Текст]" custT="1"/>
      <dgm:spPr/>
      <dgm:t>
        <a:bodyPr/>
        <a:lstStyle/>
        <a:p>
          <a:r>
            <a:rPr lang="ru-RU" sz="12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Анализ результатов проведения ГИА в 2022 году</a:t>
          </a:r>
          <a:endParaRPr lang="ru-RU" sz="1200" b="1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2EEB58-9EB3-4795-A3BF-9AEE16C765B0}" type="parTrans" cxnId="{796201C1-02AC-4036-A16D-C19EB392C1B2}">
      <dgm:prSet/>
      <dgm:spPr>
        <a:ln>
          <a:noFill/>
        </a:ln>
      </dgm:spPr>
      <dgm:t>
        <a:bodyPr/>
        <a:lstStyle/>
        <a:p>
          <a:endParaRPr lang="ru-RU" sz="1000">
            <a:latin typeface="Arial Narrow" panose="020B0606020202030204" pitchFamily="34" charset="0"/>
            <a:cs typeface="Times New Roman" panose="02020603050405020304" pitchFamily="18" charset="0"/>
          </a:endParaRPr>
        </a:p>
      </dgm:t>
    </dgm:pt>
    <dgm:pt modelId="{3E691CC0-7B68-4B51-8BA9-2EF6C23E68C9}" type="sibTrans" cxnId="{796201C1-02AC-4036-A16D-C19EB392C1B2}">
      <dgm:prSet/>
      <dgm:spPr/>
      <dgm:t>
        <a:bodyPr/>
        <a:lstStyle/>
        <a:p>
          <a:endParaRPr lang="ru-RU" sz="1000">
            <a:latin typeface="Arial Narrow" panose="020B0606020202030204" pitchFamily="34" charset="0"/>
            <a:cs typeface="Times New Roman" panose="02020603050405020304" pitchFamily="18" charset="0"/>
          </a:endParaRPr>
        </a:p>
      </dgm:t>
    </dgm:pt>
    <dgm:pt modelId="{0160ABBD-4789-4F72-A503-D68D561C0042}">
      <dgm:prSet phldrT="[Текст]" custT="1"/>
      <dgm:spPr/>
      <dgm:t>
        <a:bodyPr/>
        <a:lstStyle/>
        <a:p>
          <a:r>
            <a:rPr lang="ru-RU" sz="1200" b="1" i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Меры по повышению качества преподавания учебных предметов</a:t>
          </a:r>
          <a:endParaRPr lang="ru-RU" sz="1200" i="0" dirty="0">
            <a:latin typeface="Arial Narrow" panose="020B0606020202030204" pitchFamily="34" charset="0"/>
            <a:cs typeface="Times New Roman" panose="02020603050405020304" pitchFamily="18" charset="0"/>
          </a:endParaRPr>
        </a:p>
      </dgm:t>
    </dgm:pt>
    <dgm:pt modelId="{EA66FDFD-964C-495A-9110-13FC61A4B93E}" type="parTrans" cxnId="{01FAE03F-FB44-481E-8AED-C6A0F0E0CD63}">
      <dgm:prSet/>
      <dgm:spPr/>
      <dgm:t>
        <a:bodyPr/>
        <a:lstStyle/>
        <a:p>
          <a:endParaRPr lang="ru-RU" sz="1000">
            <a:latin typeface="Arial Narrow" panose="020B0606020202030204" pitchFamily="34" charset="0"/>
            <a:cs typeface="Times New Roman" panose="02020603050405020304" pitchFamily="18" charset="0"/>
          </a:endParaRPr>
        </a:p>
      </dgm:t>
    </dgm:pt>
    <dgm:pt modelId="{04FEB76F-3056-43B5-8DE0-01AC1F96F3D0}" type="sibTrans" cxnId="{01FAE03F-FB44-481E-8AED-C6A0F0E0CD63}">
      <dgm:prSet/>
      <dgm:spPr/>
      <dgm:t>
        <a:bodyPr/>
        <a:lstStyle/>
        <a:p>
          <a:endParaRPr lang="ru-RU" sz="1000">
            <a:latin typeface="Arial Narrow" panose="020B0606020202030204" pitchFamily="34" charset="0"/>
            <a:cs typeface="Times New Roman" panose="02020603050405020304" pitchFamily="18" charset="0"/>
          </a:endParaRPr>
        </a:p>
      </dgm:t>
    </dgm:pt>
    <dgm:pt modelId="{625D1C07-8F8E-404A-AEDC-30B68EFF3AA3}">
      <dgm:prSet phldrT="[Текст]" custT="1"/>
      <dgm:spPr/>
      <dgm:t>
        <a:bodyPr/>
        <a:lstStyle/>
        <a:p>
          <a:r>
            <a:rPr lang="ru-RU" sz="12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Рабочая группа учителей - предметников</a:t>
          </a:r>
          <a:endParaRPr lang="ru-RU" sz="1200" b="1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6515B2-939B-418D-9DAB-BB98DE326B2E}" type="parTrans" cxnId="{16C17D9D-FC82-4828-8F06-5E18FD694B5B}">
      <dgm:prSet/>
      <dgm:spPr/>
      <dgm:t>
        <a:bodyPr/>
        <a:lstStyle/>
        <a:p>
          <a:endParaRPr lang="ru-RU" sz="1000">
            <a:latin typeface="Arial Narrow" panose="020B0606020202030204" pitchFamily="34" charset="0"/>
            <a:cs typeface="Times New Roman" panose="02020603050405020304" pitchFamily="18" charset="0"/>
          </a:endParaRPr>
        </a:p>
      </dgm:t>
    </dgm:pt>
    <dgm:pt modelId="{66CAB1F4-9F2D-475F-91BB-B805009771CA}" type="sibTrans" cxnId="{16C17D9D-FC82-4828-8F06-5E18FD694B5B}">
      <dgm:prSet/>
      <dgm:spPr/>
      <dgm:t>
        <a:bodyPr/>
        <a:lstStyle/>
        <a:p>
          <a:endParaRPr lang="ru-RU" sz="1000">
            <a:latin typeface="Arial Narrow" panose="020B0606020202030204" pitchFamily="34" charset="0"/>
            <a:cs typeface="Times New Roman" panose="02020603050405020304" pitchFamily="18" charset="0"/>
          </a:endParaRPr>
        </a:p>
      </dgm:t>
    </dgm:pt>
    <dgm:pt modelId="{96CB2845-7068-42BA-9E51-D33CACB24FFE}">
      <dgm:prSet phldrT="[Текст]" custT="1"/>
      <dgm:spPr/>
      <dgm:t>
        <a:bodyPr/>
        <a:lstStyle/>
        <a:p>
          <a:r>
            <a:rPr lang="ru-RU" sz="12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Тренировочные тестирования</a:t>
          </a:r>
          <a:endParaRPr lang="ru-RU" sz="1200" b="1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C529AE-BA59-4712-9AE7-0066ED69B960}" type="parTrans" cxnId="{F15C67A3-7B1A-4133-B41F-2B39D5C6DFDB}">
      <dgm:prSet/>
      <dgm:spPr>
        <a:ln>
          <a:noFill/>
        </a:ln>
      </dgm:spPr>
      <dgm:t>
        <a:bodyPr/>
        <a:lstStyle/>
        <a:p>
          <a:endParaRPr lang="ru-RU" sz="1000">
            <a:latin typeface="Arial Narrow" panose="020B0606020202030204" pitchFamily="34" charset="0"/>
          </a:endParaRPr>
        </a:p>
      </dgm:t>
    </dgm:pt>
    <dgm:pt modelId="{A412F196-4E82-4DF9-B96F-B309CA80DDF3}" type="sibTrans" cxnId="{F15C67A3-7B1A-4133-B41F-2B39D5C6DFDB}">
      <dgm:prSet/>
      <dgm:spPr/>
      <dgm:t>
        <a:bodyPr/>
        <a:lstStyle/>
        <a:p>
          <a:endParaRPr lang="ru-RU" sz="1000">
            <a:latin typeface="Arial Narrow" panose="020B0606020202030204" pitchFamily="34" charset="0"/>
          </a:endParaRPr>
        </a:p>
      </dgm:t>
    </dgm:pt>
    <dgm:pt modelId="{1193C593-2099-4CE4-8D59-E05F4EAE73DA}">
      <dgm:prSet custT="1"/>
      <dgm:spPr/>
      <dgm:t>
        <a:bodyPr/>
        <a:lstStyle/>
        <a:p>
          <a:r>
            <a:rPr lang="ru-RU" sz="1200" b="1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Мероприятия в рамках Дорожной карты по организации и проведению ГИА</a:t>
          </a:r>
        </a:p>
      </dgm:t>
    </dgm:pt>
    <dgm:pt modelId="{BF32FCD6-FB29-4735-9EF5-430732AE1E0F}" type="parTrans" cxnId="{892A491D-795F-4AC3-BE0D-989846C81E7A}">
      <dgm:prSet/>
      <dgm:spPr>
        <a:ln>
          <a:noFill/>
        </a:ln>
      </dgm:spPr>
      <dgm:t>
        <a:bodyPr/>
        <a:lstStyle/>
        <a:p>
          <a:endParaRPr lang="ru-RU"/>
        </a:p>
      </dgm:t>
    </dgm:pt>
    <dgm:pt modelId="{6AF5C139-5B8D-432E-9582-81A0D9C4689A}" type="sibTrans" cxnId="{892A491D-795F-4AC3-BE0D-989846C81E7A}">
      <dgm:prSet/>
      <dgm:spPr/>
      <dgm:t>
        <a:bodyPr/>
        <a:lstStyle/>
        <a:p>
          <a:endParaRPr lang="ru-RU"/>
        </a:p>
      </dgm:t>
    </dgm:pt>
    <dgm:pt modelId="{EE77FE5F-A2FE-4880-B09B-5F27CB53EACA}">
      <dgm:prSet phldrT="[Текст]" custT="1"/>
      <dgm:spPr/>
      <dgm:t>
        <a:bodyPr/>
        <a:lstStyle/>
        <a:p>
          <a:r>
            <a:rPr lang="ru-RU" sz="1200" b="1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Координацинационный</a:t>
          </a:r>
          <a:r>
            <a:rPr lang="ru-RU" sz="12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совет ГИА</a:t>
          </a:r>
          <a:endParaRPr lang="ru-RU" sz="1200" b="1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D2D2FC-26C5-422A-9B7D-27A8C1E7B675}" type="sibTrans" cxnId="{2C613B4F-06BD-4D1B-A3FF-7FEB923FF790}">
      <dgm:prSet/>
      <dgm:spPr/>
      <dgm:t>
        <a:bodyPr/>
        <a:lstStyle/>
        <a:p>
          <a:endParaRPr lang="ru-RU" sz="1000">
            <a:latin typeface="Arial Narrow" panose="020B0606020202030204" pitchFamily="34" charset="0"/>
            <a:cs typeface="Times New Roman" panose="02020603050405020304" pitchFamily="18" charset="0"/>
          </a:endParaRPr>
        </a:p>
      </dgm:t>
    </dgm:pt>
    <dgm:pt modelId="{E67DFA97-B4C7-4161-91FD-85E5F319FD92}" type="parTrans" cxnId="{2C613B4F-06BD-4D1B-A3FF-7FEB923FF790}">
      <dgm:prSet/>
      <dgm:spPr>
        <a:ln>
          <a:noFill/>
        </a:ln>
      </dgm:spPr>
      <dgm:t>
        <a:bodyPr/>
        <a:lstStyle/>
        <a:p>
          <a:endParaRPr lang="ru-RU" sz="1000">
            <a:latin typeface="Arial Narrow" panose="020B0606020202030204" pitchFamily="34" charset="0"/>
            <a:cs typeface="Times New Roman" panose="02020603050405020304" pitchFamily="18" charset="0"/>
          </a:endParaRPr>
        </a:p>
      </dgm:t>
    </dgm:pt>
    <dgm:pt modelId="{A349A67E-F04C-40B4-9383-9EABD71C13CA}" type="pres">
      <dgm:prSet presAssocID="{A82E0D0E-D531-4EB3-8B2F-46A7D5FFFB8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90299D7-8B8D-4BA5-82E7-BCFA5FED1232}" type="pres">
      <dgm:prSet presAssocID="{84871B15-1395-41F0-B4DF-FD0AF698094C}" presName="hierRoot1" presStyleCnt="0"/>
      <dgm:spPr/>
    </dgm:pt>
    <dgm:pt modelId="{29BE4204-E0FA-4085-98FB-2D3CC9874615}" type="pres">
      <dgm:prSet presAssocID="{84871B15-1395-41F0-B4DF-FD0AF698094C}" presName="composite" presStyleCnt="0"/>
      <dgm:spPr/>
    </dgm:pt>
    <dgm:pt modelId="{ACC6140F-E49C-4D63-A69A-8EF255C30FBA}" type="pres">
      <dgm:prSet presAssocID="{84871B15-1395-41F0-B4DF-FD0AF698094C}" presName="background" presStyleLbl="node0" presStyleIdx="0" presStyleCnt="3"/>
      <dgm:spPr/>
    </dgm:pt>
    <dgm:pt modelId="{AFA498E7-FFA8-492C-95E3-F511C4CC46FC}" type="pres">
      <dgm:prSet presAssocID="{84871B15-1395-41F0-B4DF-FD0AF698094C}" presName="text" presStyleLbl="fgAcc0" presStyleIdx="0" presStyleCnt="3" custScaleX="290976" custScaleY="275134" custLinFactX="100000" custLinFactNeighborX="107991" custLinFactNeighborY="725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277722E-E467-44D3-B3FA-D4428CFE0E4B}" type="pres">
      <dgm:prSet presAssocID="{84871B15-1395-41F0-B4DF-FD0AF698094C}" presName="hierChild2" presStyleCnt="0"/>
      <dgm:spPr/>
    </dgm:pt>
    <dgm:pt modelId="{757D3357-808B-484E-AF57-EABCD62DB169}" type="pres">
      <dgm:prSet presAssocID="{EB2EEB58-9EB3-4795-A3BF-9AEE16C765B0}" presName="Name10" presStyleLbl="parChTrans1D2" presStyleIdx="0" presStyleCnt="1"/>
      <dgm:spPr/>
      <dgm:t>
        <a:bodyPr/>
        <a:lstStyle/>
        <a:p>
          <a:endParaRPr lang="ru-RU"/>
        </a:p>
      </dgm:t>
    </dgm:pt>
    <dgm:pt modelId="{290382C5-A60D-4BC6-81BF-0FA527DDB5EE}" type="pres">
      <dgm:prSet presAssocID="{32DC7FA7-D4AC-4D65-BB54-70D6B49B3DEE}" presName="hierRoot2" presStyleCnt="0"/>
      <dgm:spPr/>
    </dgm:pt>
    <dgm:pt modelId="{1C617EF1-B0F2-40BF-B5A3-847AF7767E82}" type="pres">
      <dgm:prSet presAssocID="{32DC7FA7-D4AC-4D65-BB54-70D6B49B3DEE}" presName="composite2" presStyleCnt="0"/>
      <dgm:spPr/>
    </dgm:pt>
    <dgm:pt modelId="{591186CC-04A3-4496-B782-3948C50D9273}" type="pres">
      <dgm:prSet presAssocID="{32DC7FA7-D4AC-4D65-BB54-70D6B49B3DEE}" presName="background2" presStyleLbl="node2" presStyleIdx="0" presStyleCnt="1"/>
      <dgm:spPr/>
    </dgm:pt>
    <dgm:pt modelId="{ACCBBFBE-0631-4C9A-AE3C-AD83098AD96E}" type="pres">
      <dgm:prSet presAssocID="{32DC7FA7-D4AC-4D65-BB54-70D6B49B3DEE}" presName="text2" presStyleLbl="fgAcc2" presStyleIdx="0" presStyleCnt="1" custScaleX="352364" custScaleY="231382" custLinFactX="100000" custLinFactNeighborX="107176" custLinFactNeighborY="6833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B0A42F2-6AEE-43A5-AFCF-96E907609C3C}" type="pres">
      <dgm:prSet presAssocID="{32DC7FA7-D4AC-4D65-BB54-70D6B49B3DEE}" presName="hierChild3" presStyleCnt="0"/>
      <dgm:spPr/>
    </dgm:pt>
    <dgm:pt modelId="{8A125420-8E75-4ABE-9944-75DADBDA49BE}" type="pres">
      <dgm:prSet presAssocID="{E67DFA97-B4C7-4161-91FD-85E5F319FD92}" presName="Name17" presStyleLbl="parChTrans1D3" presStyleIdx="0" presStyleCnt="2"/>
      <dgm:spPr/>
      <dgm:t>
        <a:bodyPr/>
        <a:lstStyle/>
        <a:p>
          <a:endParaRPr lang="ru-RU"/>
        </a:p>
      </dgm:t>
    </dgm:pt>
    <dgm:pt modelId="{B41CC60E-D805-49D6-B206-E21B4A3B2778}" type="pres">
      <dgm:prSet presAssocID="{EE77FE5F-A2FE-4880-B09B-5F27CB53EACA}" presName="hierRoot3" presStyleCnt="0"/>
      <dgm:spPr/>
    </dgm:pt>
    <dgm:pt modelId="{7C30229F-A1E3-4FB1-9AEA-07B5E0B552DC}" type="pres">
      <dgm:prSet presAssocID="{EE77FE5F-A2FE-4880-B09B-5F27CB53EACA}" presName="composite3" presStyleCnt="0"/>
      <dgm:spPr/>
    </dgm:pt>
    <dgm:pt modelId="{AB126DE7-3740-4D0B-9E2D-A65E5AF5E63E}" type="pres">
      <dgm:prSet presAssocID="{EE77FE5F-A2FE-4880-B09B-5F27CB53EACA}" presName="background3" presStyleLbl="node3" presStyleIdx="0" presStyleCnt="2"/>
      <dgm:spPr/>
    </dgm:pt>
    <dgm:pt modelId="{E2964361-A56B-4B60-A8D2-16C8B77F8FD0}" type="pres">
      <dgm:prSet presAssocID="{EE77FE5F-A2FE-4880-B09B-5F27CB53EACA}" presName="text3" presStyleLbl="fgAcc3" presStyleIdx="0" presStyleCnt="2" custScaleX="298874" custScaleY="366642" custLinFactY="-100000" custLinFactNeighborX="-13328" custLinFactNeighborY="-1135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40471B-9902-4219-981F-CBFFFE1813EC}" type="pres">
      <dgm:prSet presAssocID="{EE77FE5F-A2FE-4880-B09B-5F27CB53EACA}" presName="hierChild4" presStyleCnt="0"/>
      <dgm:spPr/>
    </dgm:pt>
    <dgm:pt modelId="{AC6FA5EE-1025-45CD-BD9F-EE1557916366}" type="pres">
      <dgm:prSet presAssocID="{04C529AE-BA59-4712-9AE7-0066ED69B960}" presName="Name23" presStyleLbl="parChTrans1D4" presStyleIdx="0" presStyleCnt="1"/>
      <dgm:spPr/>
      <dgm:t>
        <a:bodyPr/>
        <a:lstStyle/>
        <a:p>
          <a:endParaRPr lang="ru-RU"/>
        </a:p>
      </dgm:t>
    </dgm:pt>
    <dgm:pt modelId="{9DEB8C96-211A-40C6-9CA0-FDE301CCB183}" type="pres">
      <dgm:prSet presAssocID="{96CB2845-7068-42BA-9E51-D33CACB24FFE}" presName="hierRoot4" presStyleCnt="0"/>
      <dgm:spPr/>
    </dgm:pt>
    <dgm:pt modelId="{747821C0-CCDE-4920-8D34-9882E22F9D6D}" type="pres">
      <dgm:prSet presAssocID="{96CB2845-7068-42BA-9E51-D33CACB24FFE}" presName="composite4" presStyleCnt="0"/>
      <dgm:spPr/>
    </dgm:pt>
    <dgm:pt modelId="{4104BAF6-EE37-4548-BE17-157D86B42FF9}" type="pres">
      <dgm:prSet presAssocID="{96CB2845-7068-42BA-9E51-D33CACB24FFE}" presName="background4" presStyleLbl="node4" presStyleIdx="0" presStyleCnt="1"/>
      <dgm:spPr/>
    </dgm:pt>
    <dgm:pt modelId="{801126BD-48AF-4CD2-AFA9-CB8492D6A3CB}" type="pres">
      <dgm:prSet presAssocID="{96CB2845-7068-42BA-9E51-D33CACB24FFE}" presName="text4" presStyleLbl="fgAcc4" presStyleIdx="0" presStyleCnt="1" custScaleX="287418" custScaleY="400543" custLinFactY="-39892" custLinFactNeighborX="-15030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A445C6-5915-401F-9BE3-59D545C45FB5}" type="pres">
      <dgm:prSet presAssocID="{96CB2845-7068-42BA-9E51-D33CACB24FFE}" presName="hierChild5" presStyleCnt="0"/>
      <dgm:spPr/>
    </dgm:pt>
    <dgm:pt modelId="{A4DFF4F7-9347-48C2-B11A-C0C1A41DA875}" type="pres">
      <dgm:prSet presAssocID="{BF32FCD6-FB29-4735-9EF5-430732AE1E0F}" presName="Name17" presStyleLbl="parChTrans1D3" presStyleIdx="1" presStyleCnt="2"/>
      <dgm:spPr/>
      <dgm:t>
        <a:bodyPr/>
        <a:lstStyle/>
        <a:p>
          <a:endParaRPr lang="ru-RU"/>
        </a:p>
      </dgm:t>
    </dgm:pt>
    <dgm:pt modelId="{A27DBEF5-7E56-44F9-AD02-4F17CAA9AF35}" type="pres">
      <dgm:prSet presAssocID="{1193C593-2099-4CE4-8D59-E05F4EAE73DA}" presName="hierRoot3" presStyleCnt="0"/>
      <dgm:spPr/>
    </dgm:pt>
    <dgm:pt modelId="{49292029-19E4-45BE-AA6D-6EB3A2C0D4D4}" type="pres">
      <dgm:prSet presAssocID="{1193C593-2099-4CE4-8D59-E05F4EAE73DA}" presName="composite3" presStyleCnt="0"/>
      <dgm:spPr/>
    </dgm:pt>
    <dgm:pt modelId="{6F6B0EF0-61D1-4A71-9AAF-E0672E03272A}" type="pres">
      <dgm:prSet presAssocID="{1193C593-2099-4CE4-8D59-E05F4EAE73DA}" presName="background3" presStyleLbl="node3" presStyleIdx="1" presStyleCnt="2"/>
      <dgm:spPr/>
    </dgm:pt>
    <dgm:pt modelId="{65EE6B68-E38B-462A-9775-015AFDE0583A}" type="pres">
      <dgm:prSet presAssocID="{1193C593-2099-4CE4-8D59-E05F4EAE73DA}" presName="text3" presStyleLbl="fgAcc3" presStyleIdx="1" presStyleCnt="2" custScaleX="426310" custScaleY="363152" custLinFactNeighborX="56920" custLinFactNeighborY="584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E5B3709-F92B-4336-9844-885EA0E2BF65}" type="pres">
      <dgm:prSet presAssocID="{1193C593-2099-4CE4-8D59-E05F4EAE73DA}" presName="hierChild4" presStyleCnt="0"/>
      <dgm:spPr/>
    </dgm:pt>
    <dgm:pt modelId="{B8DCF239-F259-4329-9E44-B52B7C9A83C4}" type="pres">
      <dgm:prSet presAssocID="{0160ABBD-4789-4F72-A503-D68D561C0042}" presName="hierRoot1" presStyleCnt="0"/>
      <dgm:spPr/>
    </dgm:pt>
    <dgm:pt modelId="{364C7E11-2F11-4382-9242-7ABC9EAD8790}" type="pres">
      <dgm:prSet presAssocID="{0160ABBD-4789-4F72-A503-D68D561C0042}" presName="composite" presStyleCnt="0"/>
      <dgm:spPr/>
    </dgm:pt>
    <dgm:pt modelId="{52E77A7F-6DFA-41B1-8B97-EFFCA286240B}" type="pres">
      <dgm:prSet presAssocID="{0160ABBD-4789-4F72-A503-D68D561C0042}" presName="background" presStyleLbl="node0" presStyleIdx="1" presStyleCnt="3"/>
      <dgm:spPr/>
    </dgm:pt>
    <dgm:pt modelId="{C1433213-1240-4DD1-85AE-47740B4F6306}" type="pres">
      <dgm:prSet presAssocID="{0160ABBD-4789-4F72-A503-D68D561C0042}" presName="text" presStyleLbl="fgAcc0" presStyleIdx="1" presStyleCnt="3" custScaleX="312146" custScaleY="379915" custLinFactX="135453" custLinFactY="400000" custLinFactNeighborX="200000" custLinFactNeighborY="4705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18BE860-29BE-4F27-989B-D3B97DB787FE}" type="pres">
      <dgm:prSet presAssocID="{0160ABBD-4789-4F72-A503-D68D561C0042}" presName="hierChild2" presStyleCnt="0"/>
      <dgm:spPr/>
    </dgm:pt>
    <dgm:pt modelId="{DD8F4502-B905-422A-BB9F-29C6F47AC354}" type="pres">
      <dgm:prSet presAssocID="{625D1C07-8F8E-404A-AEDC-30B68EFF3AA3}" presName="hierRoot1" presStyleCnt="0"/>
      <dgm:spPr/>
    </dgm:pt>
    <dgm:pt modelId="{18FB4B79-2280-44EE-AB42-0FDD17F3CCEA}" type="pres">
      <dgm:prSet presAssocID="{625D1C07-8F8E-404A-AEDC-30B68EFF3AA3}" presName="composite" presStyleCnt="0"/>
      <dgm:spPr/>
    </dgm:pt>
    <dgm:pt modelId="{2D492A9D-04E8-40AD-A22B-545C4E1B7613}" type="pres">
      <dgm:prSet presAssocID="{625D1C07-8F8E-404A-AEDC-30B68EFF3AA3}" presName="background" presStyleLbl="node0" presStyleIdx="2" presStyleCnt="3"/>
      <dgm:spPr/>
    </dgm:pt>
    <dgm:pt modelId="{AB080E72-5235-4FB9-9065-E5D61E736508}" type="pres">
      <dgm:prSet presAssocID="{625D1C07-8F8E-404A-AEDC-30B68EFF3AA3}" presName="text" presStyleLbl="fgAcc0" presStyleIdx="2" presStyleCnt="3" custScaleX="322913" custScaleY="400171" custLinFactY="189085" custLinFactNeighborX="-10388" custLinFactNeighborY="2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0C6F89-55A1-4952-B0F1-3464C25E437F}" type="pres">
      <dgm:prSet presAssocID="{625D1C07-8F8E-404A-AEDC-30B68EFF3AA3}" presName="hierChild2" presStyleCnt="0"/>
      <dgm:spPr/>
    </dgm:pt>
  </dgm:ptLst>
  <dgm:cxnLst>
    <dgm:cxn modelId="{796201C1-02AC-4036-A16D-C19EB392C1B2}" srcId="{84871B15-1395-41F0-B4DF-FD0AF698094C}" destId="{32DC7FA7-D4AC-4D65-BB54-70D6B49B3DEE}" srcOrd="0" destOrd="0" parTransId="{EB2EEB58-9EB3-4795-A3BF-9AEE16C765B0}" sibTransId="{3E691CC0-7B68-4B51-8BA9-2EF6C23E68C9}"/>
    <dgm:cxn modelId="{16C17D9D-FC82-4828-8F06-5E18FD694B5B}" srcId="{A82E0D0E-D531-4EB3-8B2F-46A7D5FFFB81}" destId="{625D1C07-8F8E-404A-AEDC-30B68EFF3AA3}" srcOrd="2" destOrd="0" parTransId="{8F6515B2-939B-418D-9DAB-BB98DE326B2E}" sibTransId="{66CAB1F4-9F2D-475F-91BB-B805009771CA}"/>
    <dgm:cxn modelId="{1D623D3E-CEB3-4B75-803E-5CD7D9CE7CED}" type="presOf" srcId="{E67DFA97-B4C7-4161-91FD-85E5F319FD92}" destId="{8A125420-8E75-4ABE-9944-75DADBDA49BE}" srcOrd="0" destOrd="0" presId="urn:microsoft.com/office/officeart/2005/8/layout/hierarchy1"/>
    <dgm:cxn modelId="{3BC7A61D-C26E-4669-B06F-A5656BC7358A}" type="presOf" srcId="{BF32FCD6-FB29-4735-9EF5-430732AE1E0F}" destId="{A4DFF4F7-9347-48C2-B11A-C0C1A41DA875}" srcOrd="0" destOrd="0" presId="urn:microsoft.com/office/officeart/2005/8/layout/hierarchy1"/>
    <dgm:cxn modelId="{DE0EAD50-FE23-4C70-8302-D1D7D02E8CC4}" type="presOf" srcId="{32DC7FA7-D4AC-4D65-BB54-70D6B49B3DEE}" destId="{ACCBBFBE-0631-4C9A-AE3C-AD83098AD96E}" srcOrd="0" destOrd="0" presId="urn:microsoft.com/office/officeart/2005/8/layout/hierarchy1"/>
    <dgm:cxn modelId="{E45E09EF-6666-406D-8A1E-5C3DEA04CFF2}" type="presOf" srcId="{625D1C07-8F8E-404A-AEDC-30B68EFF3AA3}" destId="{AB080E72-5235-4FB9-9065-E5D61E736508}" srcOrd="0" destOrd="0" presId="urn:microsoft.com/office/officeart/2005/8/layout/hierarchy1"/>
    <dgm:cxn modelId="{49A7A6B5-9B8C-4521-BFF5-4E8317803CA3}" srcId="{A82E0D0E-D531-4EB3-8B2F-46A7D5FFFB81}" destId="{84871B15-1395-41F0-B4DF-FD0AF698094C}" srcOrd="0" destOrd="0" parTransId="{9BF26851-E14E-4257-A6AB-7427ADD91837}" sibTransId="{BA9D89EB-B95A-4F3A-9F67-198B8D17C68E}"/>
    <dgm:cxn modelId="{1475A4E4-2018-490B-9EFC-990C4B0AE977}" type="presOf" srcId="{04C529AE-BA59-4712-9AE7-0066ED69B960}" destId="{AC6FA5EE-1025-45CD-BD9F-EE1557916366}" srcOrd="0" destOrd="0" presId="urn:microsoft.com/office/officeart/2005/8/layout/hierarchy1"/>
    <dgm:cxn modelId="{A166CFA5-0842-47B5-AE2D-A525AB026AB2}" type="presOf" srcId="{0160ABBD-4789-4F72-A503-D68D561C0042}" destId="{C1433213-1240-4DD1-85AE-47740B4F6306}" srcOrd="0" destOrd="0" presId="urn:microsoft.com/office/officeart/2005/8/layout/hierarchy1"/>
    <dgm:cxn modelId="{F15C67A3-7B1A-4133-B41F-2B39D5C6DFDB}" srcId="{EE77FE5F-A2FE-4880-B09B-5F27CB53EACA}" destId="{96CB2845-7068-42BA-9E51-D33CACB24FFE}" srcOrd="0" destOrd="0" parTransId="{04C529AE-BA59-4712-9AE7-0066ED69B960}" sibTransId="{A412F196-4E82-4DF9-B96F-B309CA80DDF3}"/>
    <dgm:cxn modelId="{CA929794-60BA-4FAF-AC34-B23F8A21D47F}" type="presOf" srcId="{96CB2845-7068-42BA-9E51-D33CACB24FFE}" destId="{801126BD-48AF-4CD2-AFA9-CB8492D6A3CB}" srcOrd="0" destOrd="0" presId="urn:microsoft.com/office/officeart/2005/8/layout/hierarchy1"/>
    <dgm:cxn modelId="{892A491D-795F-4AC3-BE0D-989846C81E7A}" srcId="{32DC7FA7-D4AC-4D65-BB54-70D6B49B3DEE}" destId="{1193C593-2099-4CE4-8D59-E05F4EAE73DA}" srcOrd="1" destOrd="0" parTransId="{BF32FCD6-FB29-4735-9EF5-430732AE1E0F}" sibTransId="{6AF5C139-5B8D-432E-9582-81A0D9C4689A}"/>
    <dgm:cxn modelId="{2C613B4F-06BD-4D1B-A3FF-7FEB923FF790}" srcId="{32DC7FA7-D4AC-4D65-BB54-70D6B49B3DEE}" destId="{EE77FE5F-A2FE-4880-B09B-5F27CB53EACA}" srcOrd="0" destOrd="0" parTransId="{E67DFA97-B4C7-4161-91FD-85E5F319FD92}" sibTransId="{99D2D2FC-26C5-422A-9B7D-27A8C1E7B675}"/>
    <dgm:cxn modelId="{EF39A196-73C0-4917-8316-798257334F55}" type="presOf" srcId="{84871B15-1395-41F0-B4DF-FD0AF698094C}" destId="{AFA498E7-FFA8-492C-95E3-F511C4CC46FC}" srcOrd="0" destOrd="0" presId="urn:microsoft.com/office/officeart/2005/8/layout/hierarchy1"/>
    <dgm:cxn modelId="{2F6C83A9-1260-4768-9C61-79DC61BA6FC7}" type="presOf" srcId="{EB2EEB58-9EB3-4795-A3BF-9AEE16C765B0}" destId="{757D3357-808B-484E-AF57-EABCD62DB169}" srcOrd="0" destOrd="0" presId="urn:microsoft.com/office/officeart/2005/8/layout/hierarchy1"/>
    <dgm:cxn modelId="{01FAE03F-FB44-481E-8AED-C6A0F0E0CD63}" srcId="{A82E0D0E-D531-4EB3-8B2F-46A7D5FFFB81}" destId="{0160ABBD-4789-4F72-A503-D68D561C0042}" srcOrd="1" destOrd="0" parTransId="{EA66FDFD-964C-495A-9110-13FC61A4B93E}" sibTransId="{04FEB76F-3056-43B5-8DE0-01AC1F96F3D0}"/>
    <dgm:cxn modelId="{CE0C3E83-0321-4B74-8D6B-AA6AC29E5D1F}" type="presOf" srcId="{A82E0D0E-D531-4EB3-8B2F-46A7D5FFFB81}" destId="{A349A67E-F04C-40B4-9383-9EABD71C13CA}" srcOrd="0" destOrd="0" presId="urn:microsoft.com/office/officeart/2005/8/layout/hierarchy1"/>
    <dgm:cxn modelId="{14CE5223-069D-417F-8D9D-BA19D5016396}" type="presOf" srcId="{1193C593-2099-4CE4-8D59-E05F4EAE73DA}" destId="{65EE6B68-E38B-462A-9775-015AFDE0583A}" srcOrd="0" destOrd="0" presId="urn:microsoft.com/office/officeart/2005/8/layout/hierarchy1"/>
    <dgm:cxn modelId="{A7E7727D-C1D6-4FBB-8F32-345EA0DB171D}" type="presOf" srcId="{EE77FE5F-A2FE-4880-B09B-5F27CB53EACA}" destId="{E2964361-A56B-4B60-A8D2-16C8B77F8FD0}" srcOrd="0" destOrd="0" presId="urn:microsoft.com/office/officeart/2005/8/layout/hierarchy1"/>
    <dgm:cxn modelId="{2C8F3433-3CDD-44C4-A7E9-4F96701C420B}" type="presParOf" srcId="{A349A67E-F04C-40B4-9383-9EABD71C13CA}" destId="{090299D7-8B8D-4BA5-82E7-BCFA5FED1232}" srcOrd="0" destOrd="0" presId="urn:microsoft.com/office/officeart/2005/8/layout/hierarchy1"/>
    <dgm:cxn modelId="{3918744E-624C-44BF-ABF1-84C5603600A4}" type="presParOf" srcId="{090299D7-8B8D-4BA5-82E7-BCFA5FED1232}" destId="{29BE4204-E0FA-4085-98FB-2D3CC9874615}" srcOrd="0" destOrd="0" presId="urn:microsoft.com/office/officeart/2005/8/layout/hierarchy1"/>
    <dgm:cxn modelId="{DFF10EDB-B4F1-41D0-98EE-BFBE1FAF2E04}" type="presParOf" srcId="{29BE4204-E0FA-4085-98FB-2D3CC9874615}" destId="{ACC6140F-E49C-4D63-A69A-8EF255C30FBA}" srcOrd="0" destOrd="0" presId="urn:microsoft.com/office/officeart/2005/8/layout/hierarchy1"/>
    <dgm:cxn modelId="{7A7F6AE2-AE6D-4957-8CA3-C02B1FC4E8AF}" type="presParOf" srcId="{29BE4204-E0FA-4085-98FB-2D3CC9874615}" destId="{AFA498E7-FFA8-492C-95E3-F511C4CC46FC}" srcOrd="1" destOrd="0" presId="urn:microsoft.com/office/officeart/2005/8/layout/hierarchy1"/>
    <dgm:cxn modelId="{479808FB-ED32-478D-AE6F-71BE7D4E4831}" type="presParOf" srcId="{090299D7-8B8D-4BA5-82E7-BCFA5FED1232}" destId="{5277722E-E467-44D3-B3FA-D4428CFE0E4B}" srcOrd="1" destOrd="0" presId="urn:microsoft.com/office/officeart/2005/8/layout/hierarchy1"/>
    <dgm:cxn modelId="{88D6BC37-2F25-4457-9C46-237CA42DC9A6}" type="presParOf" srcId="{5277722E-E467-44D3-B3FA-D4428CFE0E4B}" destId="{757D3357-808B-484E-AF57-EABCD62DB169}" srcOrd="0" destOrd="0" presId="urn:microsoft.com/office/officeart/2005/8/layout/hierarchy1"/>
    <dgm:cxn modelId="{E8F318C8-4F89-413A-B847-7C46F40C8AB2}" type="presParOf" srcId="{5277722E-E467-44D3-B3FA-D4428CFE0E4B}" destId="{290382C5-A60D-4BC6-81BF-0FA527DDB5EE}" srcOrd="1" destOrd="0" presId="urn:microsoft.com/office/officeart/2005/8/layout/hierarchy1"/>
    <dgm:cxn modelId="{B98BFE52-23E7-410C-A6AA-31712CE0C80A}" type="presParOf" srcId="{290382C5-A60D-4BC6-81BF-0FA527DDB5EE}" destId="{1C617EF1-B0F2-40BF-B5A3-847AF7767E82}" srcOrd="0" destOrd="0" presId="urn:microsoft.com/office/officeart/2005/8/layout/hierarchy1"/>
    <dgm:cxn modelId="{AA91294F-4CBC-4E1B-90DF-D3BB3F5BBBB0}" type="presParOf" srcId="{1C617EF1-B0F2-40BF-B5A3-847AF7767E82}" destId="{591186CC-04A3-4496-B782-3948C50D9273}" srcOrd="0" destOrd="0" presId="urn:microsoft.com/office/officeart/2005/8/layout/hierarchy1"/>
    <dgm:cxn modelId="{DC66CF95-226A-4F2C-8831-D3B760A1186B}" type="presParOf" srcId="{1C617EF1-B0F2-40BF-B5A3-847AF7767E82}" destId="{ACCBBFBE-0631-4C9A-AE3C-AD83098AD96E}" srcOrd="1" destOrd="0" presId="urn:microsoft.com/office/officeart/2005/8/layout/hierarchy1"/>
    <dgm:cxn modelId="{3A507877-8959-46DC-9580-6FC72B4A06A6}" type="presParOf" srcId="{290382C5-A60D-4BC6-81BF-0FA527DDB5EE}" destId="{FB0A42F2-6AEE-43A5-AFCF-96E907609C3C}" srcOrd="1" destOrd="0" presId="urn:microsoft.com/office/officeart/2005/8/layout/hierarchy1"/>
    <dgm:cxn modelId="{A60B95AF-2990-4F11-BE2F-BDCC54BA0215}" type="presParOf" srcId="{FB0A42F2-6AEE-43A5-AFCF-96E907609C3C}" destId="{8A125420-8E75-4ABE-9944-75DADBDA49BE}" srcOrd="0" destOrd="0" presId="urn:microsoft.com/office/officeart/2005/8/layout/hierarchy1"/>
    <dgm:cxn modelId="{58F9935C-9031-4AFA-BE90-B25922479881}" type="presParOf" srcId="{FB0A42F2-6AEE-43A5-AFCF-96E907609C3C}" destId="{B41CC60E-D805-49D6-B206-E21B4A3B2778}" srcOrd="1" destOrd="0" presId="urn:microsoft.com/office/officeart/2005/8/layout/hierarchy1"/>
    <dgm:cxn modelId="{A8FD59E8-4806-4B90-86FF-40779AF0384B}" type="presParOf" srcId="{B41CC60E-D805-49D6-B206-E21B4A3B2778}" destId="{7C30229F-A1E3-4FB1-9AEA-07B5E0B552DC}" srcOrd="0" destOrd="0" presId="urn:microsoft.com/office/officeart/2005/8/layout/hierarchy1"/>
    <dgm:cxn modelId="{71E9CC1D-1C7A-4D39-8C69-907793908A64}" type="presParOf" srcId="{7C30229F-A1E3-4FB1-9AEA-07B5E0B552DC}" destId="{AB126DE7-3740-4D0B-9E2D-A65E5AF5E63E}" srcOrd="0" destOrd="0" presId="urn:microsoft.com/office/officeart/2005/8/layout/hierarchy1"/>
    <dgm:cxn modelId="{BD3ED5B3-A017-4094-BAC7-1F300734F2E2}" type="presParOf" srcId="{7C30229F-A1E3-4FB1-9AEA-07B5E0B552DC}" destId="{E2964361-A56B-4B60-A8D2-16C8B77F8FD0}" srcOrd="1" destOrd="0" presId="urn:microsoft.com/office/officeart/2005/8/layout/hierarchy1"/>
    <dgm:cxn modelId="{822AA88E-7A2C-4A0E-ABE5-895844697F82}" type="presParOf" srcId="{B41CC60E-D805-49D6-B206-E21B4A3B2778}" destId="{2B40471B-9902-4219-981F-CBFFFE1813EC}" srcOrd="1" destOrd="0" presId="urn:microsoft.com/office/officeart/2005/8/layout/hierarchy1"/>
    <dgm:cxn modelId="{A91BEBF8-33B8-40ED-8C61-B18DE7C6A6B4}" type="presParOf" srcId="{2B40471B-9902-4219-981F-CBFFFE1813EC}" destId="{AC6FA5EE-1025-45CD-BD9F-EE1557916366}" srcOrd="0" destOrd="0" presId="urn:microsoft.com/office/officeart/2005/8/layout/hierarchy1"/>
    <dgm:cxn modelId="{D134FAD6-BD8F-4F1E-A787-C336860DADF6}" type="presParOf" srcId="{2B40471B-9902-4219-981F-CBFFFE1813EC}" destId="{9DEB8C96-211A-40C6-9CA0-FDE301CCB183}" srcOrd="1" destOrd="0" presId="urn:microsoft.com/office/officeart/2005/8/layout/hierarchy1"/>
    <dgm:cxn modelId="{3985C713-F7F4-4B61-90F7-2764E8C92294}" type="presParOf" srcId="{9DEB8C96-211A-40C6-9CA0-FDE301CCB183}" destId="{747821C0-CCDE-4920-8D34-9882E22F9D6D}" srcOrd="0" destOrd="0" presId="urn:microsoft.com/office/officeart/2005/8/layout/hierarchy1"/>
    <dgm:cxn modelId="{3D7E295D-7127-4EE4-B7F4-873C64D57C65}" type="presParOf" srcId="{747821C0-CCDE-4920-8D34-9882E22F9D6D}" destId="{4104BAF6-EE37-4548-BE17-157D86B42FF9}" srcOrd="0" destOrd="0" presId="urn:microsoft.com/office/officeart/2005/8/layout/hierarchy1"/>
    <dgm:cxn modelId="{F4B32DA1-084F-4887-9C7B-EF9C844DF9C6}" type="presParOf" srcId="{747821C0-CCDE-4920-8D34-9882E22F9D6D}" destId="{801126BD-48AF-4CD2-AFA9-CB8492D6A3CB}" srcOrd="1" destOrd="0" presId="urn:microsoft.com/office/officeart/2005/8/layout/hierarchy1"/>
    <dgm:cxn modelId="{7DE1D2B6-36B3-4D39-9C3D-909AE3FB86F5}" type="presParOf" srcId="{9DEB8C96-211A-40C6-9CA0-FDE301CCB183}" destId="{9EA445C6-5915-401F-9BE3-59D545C45FB5}" srcOrd="1" destOrd="0" presId="urn:microsoft.com/office/officeart/2005/8/layout/hierarchy1"/>
    <dgm:cxn modelId="{E3832E55-E06B-410E-B6DF-2F33253D4CC5}" type="presParOf" srcId="{FB0A42F2-6AEE-43A5-AFCF-96E907609C3C}" destId="{A4DFF4F7-9347-48C2-B11A-C0C1A41DA875}" srcOrd="2" destOrd="0" presId="urn:microsoft.com/office/officeart/2005/8/layout/hierarchy1"/>
    <dgm:cxn modelId="{3664FABA-077A-4B9C-8D56-18F915059DB2}" type="presParOf" srcId="{FB0A42F2-6AEE-43A5-AFCF-96E907609C3C}" destId="{A27DBEF5-7E56-44F9-AD02-4F17CAA9AF35}" srcOrd="3" destOrd="0" presId="urn:microsoft.com/office/officeart/2005/8/layout/hierarchy1"/>
    <dgm:cxn modelId="{47E0A98C-1F33-47F8-983A-AC72B723D56C}" type="presParOf" srcId="{A27DBEF5-7E56-44F9-AD02-4F17CAA9AF35}" destId="{49292029-19E4-45BE-AA6D-6EB3A2C0D4D4}" srcOrd="0" destOrd="0" presId="urn:microsoft.com/office/officeart/2005/8/layout/hierarchy1"/>
    <dgm:cxn modelId="{AFA71CE2-8684-4905-AF89-A8B43C28B07E}" type="presParOf" srcId="{49292029-19E4-45BE-AA6D-6EB3A2C0D4D4}" destId="{6F6B0EF0-61D1-4A71-9AAF-E0672E03272A}" srcOrd="0" destOrd="0" presId="urn:microsoft.com/office/officeart/2005/8/layout/hierarchy1"/>
    <dgm:cxn modelId="{8B9913DF-A603-4D8D-848F-A134FA77E79B}" type="presParOf" srcId="{49292029-19E4-45BE-AA6D-6EB3A2C0D4D4}" destId="{65EE6B68-E38B-462A-9775-015AFDE0583A}" srcOrd="1" destOrd="0" presId="urn:microsoft.com/office/officeart/2005/8/layout/hierarchy1"/>
    <dgm:cxn modelId="{920A26E7-262C-4C6B-9CAD-7E4B72DBD11E}" type="presParOf" srcId="{A27DBEF5-7E56-44F9-AD02-4F17CAA9AF35}" destId="{0E5B3709-F92B-4336-9844-885EA0E2BF65}" srcOrd="1" destOrd="0" presId="urn:microsoft.com/office/officeart/2005/8/layout/hierarchy1"/>
    <dgm:cxn modelId="{912DDFE4-BEFD-41FF-932A-E34015CB5925}" type="presParOf" srcId="{A349A67E-F04C-40B4-9383-9EABD71C13CA}" destId="{B8DCF239-F259-4329-9E44-B52B7C9A83C4}" srcOrd="1" destOrd="0" presId="urn:microsoft.com/office/officeart/2005/8/layout/hierarchy1"/>
    <dgm:cxn modelId="{1030873A-15EB-4548-9706-EF85C66D692B}" type="presParOf" srcId="{B8DCF239-F259-4329-9E44-B52B7C9A83C4}" destId="{364C7E11-2F11-4382-9242-7ABC9EAD8790}" srcOrd="0" destOrd="0" presId="urn:microsoft.com/office/officeart/2005/8/layout/hierarchy1"/>
    <dgm:cxn modelId="{FDA05860-71C4-4F56-8DBE-847B940185B5}" type="presParOf" srcId="{364C7E11-2F11-4382-9242-7ABC9EAD8790}" destId="{52E77A7F-6DFA-41B1-8B97-EFFCA286240B}" srcOrd="0" destOrd="0" presId="urn:microsoft.com/office/officeart/2005/8/layout/hierarchy1"/>
    <dgm:cxn modelId="{23C9910A-69D8-44F5-9ACD-689557C40E15}" type="presParOf" srcId="{364C7E11-2F11-4382-9242-7ABC9EAD8790}" destId="{C1433213-1240-4DD1-85AE-47740B4F6306}" srcOrd="1" destOrd="0" presId="urn:microsoft.com/office/officeart/2005/8/layout/hierarchy1"/>
    <dgm:cxn modelId="{20CD4E3C-0C0E-41BA-8815-DB0E7DF322C3}" type="presParOf" srcId="{B8DCF239-F259-4329-9E44-B52B7C9A83C4}" destId="{418BE860-29BE-4F27-989B-D3B97DB787FE}" srcOrd="1" destOrd="0" presId="urn:microsoft.com/office/officeart/2005/8/layout/hierarchy1"/>
    <dgm:cxn modelId="{3247934B-CF65-4A47-B9E1-E4D05F1DCDEA}" type="presParOf" srcId="{A349A67E-F04C-40B4-9383-9EABD71C13CA}" destId="{DD8F4502-B905-422A-BB9F-29C6F47AC354}" srcOrd="2" destOrd="0" presId="urn:microsoft.com/office/officeart/2005/8/layout/hierarchy1"/>
    <dgm:cxn modelId="{1E569EC3-9F51-418E-A149-1373DD9B6285}" type="presParOf" srcId="{DD8F4502-B905-422A-BB9F-29C6F47AC354}" destId="{18FB4B79-2280-44EE-AB42-0FDD17F3CCEA}" srcOrd="0" destOrd="0" presId="urn:microsoft.com/office/officeart/2005/8/layout/hierarchy1"/>
    <dgm:cxn modelId="{5FF7709E-D5A3-4E04-9D21-0E46AFFEA49D}" type="presParOf" srcId="{18FB4B79-2280-44EE-AB42-0FDD17F3CCEA}" destId="{2D492A9D-04E8-40AD-A22B-545C4E1B7613}" srcOrd="0" destOrd="0" presId="urn:microsoft.com/office/officeart/2005/8/layout/hierarchy1"/>
    <dgm:cxn modelId="{8DFCCC57-AC6C-421A-B566-3C224AE418DF}" type="presParOf" srcId="{18FB4B79-2280-44EE-AB42-0FDD17F3CCEA}" destId="{AB080E72-5235-4FB9-9065-E5D61E736508}" srcOrd="1" destOrd="0" presId="urn:microsoft.com/office/officeart/2005/8/layout/hierarchy1"/>
    <dgm:cxn modelId="{8A263A43-7F6D-49DF-B126-89FB616D297F}" type="presParOf" srcId="{DD8F4502-B905-422A-BB9F-29C6F47AC354}" destId="{1C0C6F89-55A1-4952-B0F1-3464C25E437F}" srcOrd="1" destOrd="0" presId="urn:microsoft.com/office/officeart/2005/8/layout/hierarchy1"/>
  </dgm:cxnLst>
  <dgm:bg>
    <a:effectLst>
      <a:outerShdw blurRad="63500" sx="102000" sy="102000" algn="ctr" rotWithShape="0">
        <a:prstClr val="black">
          <a:alpha val="40000"/>
        </a:prstClr>
      </a:outerShdw>
    </a:effectLst>
  </dgm:bg>
  <dgm:whole>
    <a:ln w="19050">
      <a:solidFill>
        <a:schemeClr val="bg1">
          <a:lumMod val="85000"/>
        </a:schemeClr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35D2F3-C73A-4330-9303-6BD6CEBD171E}" type="doc">
      <dgm:prSet loTypeId="urn:microsoft.com/office/officeart/2005/8/layout/default#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F70C6972-3F40-4384-97E2-DAB913E9CF4C}">
      <dgm:prSet phldrT="[Текст]" custT="1"/>
      <dgm:spPr>
        <a:ln w="12700">
          <a:solidFill>
            <a:schemeClr val="bg2"/>
          </a:solidFill>
        </a:ln>
      </dgm:spPr>
      <dgm:t>
        <a:bodyPr/>
        <a:lstStyle/>
        <a:p>
          <a:r>
            <a:rPr lang="ru-RU" sz="1050" dirty="0" smtClean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rPr>
            <a:t>высокий уровень включенности молодого специалиста в педагогическую деятельность</a:t>
          </a:r>
          <a:endParaRPr lang="ru-RU" sz="1050" dirty="0">
            <a:solidFill>
              <a:schemeClr val="accent1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310C1090-A2C7-4A13-A896-D9F337950CD2}" type="parTrans" cxnId="{1394B7F5-2667-4BAC-B3BB-9D92942640A1}">
      <dgm:prSet/>
      <dgm:spPr/>
      <dgm:t>
        <a:bodyPr/>
        <a:lstStyle/>
        <a:p>
          <a:endParaRPr lang="ru-RU" sz="1200">
            <a:solidFill>
              <a:schemeClr val="accent1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22D6BA49-758A-4256-9A19-344A4D9B7A2D}" type="sibTrans" cxnId="{1394B7F5-2667-4BAC-B3BB-9D92942640A1}">
      <dgm:prSet/>
      <dgm:spPr/>
      <dgm:t>
        <a:bodyPr/>
        <a:lstStyle/>
        <a:p>
          <a:endParaRPr lang="ru-RU" sz="1200">
            <a:solidFill>
              <a:schemeClr val="accent1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62459ECF-99A2-467C-9ADB-1A192E7CDA33}">
      <dgm:prSet phldrT="[Текст]" custT="1"/>
      <dgm:spPr>
        <a:ln w="12700">
          <a:solidFill>
            <a:schemeClr val="bg2"/>
          </a:solidFill>
        </a:ln>
      </dgm:spPr>
      <dgm:t>
        <a:bodyPr/>
        <a:lstStyle/>
        <a:p>
          <a:r>
            <a:rPr lang="ru-RU" sz="1100" dirty="0" smtClean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rPr>
            <a:t>усиление уверенности в собственных силах</a:t>
          </a:r>
          <a:endParaRPr lang="ru-RU" sz="1100" dirty="0">
            <a:solidFill>
              <a:schemeClr val="accent1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44522A17-DAF8-4EE0-910F-1634D3D54BD5}" type="parTrans" cxnId="{CC455B60-6E40-4F1C-A706-32F398E5C542}">
      <dgm:prSet/>
      <dgm:spPr/>
      <dgm:t>
        <a:bodyPr/>
        <a:lstStyle/>
        <a:p>
          <a:endParaRPr lang="ru-RU" sz="1200">
            <a:solidFill>
              <a:schemeClr val="accent1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3B6DFE8F-86B1-475C-8B99-6D73586A116F}" type="sibTrans" cxnId="{CC455B60-6E40-4F1C-A706-32F398E5C542}">
      <dgm:prSet/>
      <dgm:spPr/>
      <dgm:t>
        <a:bodyPr/>
        <a:lstStyle/>
        <a:p>
          <a:endParaRPr lang="ru-RU" sz="1200">
            <a:solidFill>
              <a:schemeClr val="accent1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66E8A2D5-8426-41C8-A4F0-202DFE19282B}">
      <dgm:prSet phldrT="[Текст]" custT="1"/>
      <dgm:spPr>
        <a:ln w="12700">
          <a:solidFill>
            <a:schemeClr val="bg2"/>
          </a:solidFill>
        </a:ln>
      </dgm:spPr>
      <dgm:t>
        <a:bodyPr/>
        <a:lstStyle/>
        <a:p>
          <a:r>
            <a:rPr lang="ru-RU" sz="1100" dirty="0" smtClean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rPr>
            <a:t>развитие личного, творческого и педагогического потенциала</a:t>
          </a:r>
          <a:endParaRPr lang="ru-RU" sz="1100" dirty="0">
            <a:solidFill>
              <a:schemeClr val="accent1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431E5539-467A-4293-9913-D3C3E0005751}" type="parTrans" cxnId="{617C84BF-6248-4D1C-BACD-898DC709F268}">
      <dgm:prSet/>
      <dgm:spPr/>
      <dgm:t>
        <a:bodyPr/>
        <a:lstStyle/>
        <a:p>
          <a:endParaRPr lang="ru-RU" sz="1200">
            <a:solidFill>
              <a:schemeClr val="accent1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FE232E98-BB5C-41F0-A4EE-BDA2A1C4E395}" type="sibTrans" cxnId="{617C84BF-6248-4D1C-BACD-898DC709F268}">
      <dgm:prSet/>
      <dgm:spPr/>
      <dgm:t>
        <a:bodyPr/>
        <a:lstStyle/>
        <a:p>
          <a:endParaRPr lang="ru-RU" sz="1200">
            <a:solidFill>
              <a:schemeClr val="accent1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10DA07E3-575D-48D7-90DE-6484B7079AD4}">
      <dgm:prSet custT="1"/>
      <dgm:spPr>
        <a:ln w="12700">
          <a:solidFill>
            <a:schemeClr val="bg2"/>
          </a:solidFill>
        </a:ln>
      </dgm:spPr>
      <dgm:t>
        <a:bodyPr/>
        <a:lstStyle/>
        <a:p>
          <a:r>
            <a:rPr lang="ru-RU" sz="1100" b="0" dirty="0" smtClean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rPr>
            <a:t>преодоление </a:t>
          </a:r>
          <a:r>
            <a:rPr lang="ru-RU" sz="1100" dirty="0" smtClean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rPr>
            <a:t> </a:t>
          </a:r>
          <a:r>
            <a:rPr lang="ru-RU" sz="1100" dirty="0" err="1" smtClean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rPr>
            <a:t>компетентностных</a:t>
          </a:r>
          <a:r>
            <a:rPr lang="ru-RU" sz="1100" dirty="0" smtClean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rPr>
            <a:t> дефицитов</a:t>
          </a:r>
          <a:endParaRPr lang="ru-RU" sz="1100" dirty="0">
            <a:solidFill>
              <a:schemeClr val="accent1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6D47B08A-2529-4501-96B9-0F10D8F37A60}" type="parTrans" cxnId="{BB981F1D-D51A-411C-93F2-2DAD97AF2348}">
      <dgm:prSet/>
      <dgm:spPr/>
      <dgm:t>
        <a:bodyPr/>
        <a:lstStyle/>
        <a:p>
          <a:endParaRPr lang="ru-RU" sz="1200">
            <a:solidFill>
              <a:schemeClr val="accent1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F5465A20-9857-492C-946F-707D876CF2FC}" type="sibTrans" cxnId="{BB981F1D-D51A-411C-93F2-2DAD97AF2348}">
      <dgm:prSet/>
      <dgm:spPr/>
      <dgm:t>
        <a:bodyPr/>
        <a:lstStyle/>
        <a:p>
          <a:endParaRPr lang="ru-RU" sz="1200">
            <a:solidFill>
              <a:schemeClr val="accent1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C3BE7A47-57EE-4E2D-9AA6-EF9C765F20CF}" type="pres">
      <dgm:prSet presAssocID="{8735D2F3-C73A-4330-9303-6BD6CEBD171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F9C8D5-1AF8-4D8B-914B-9F201678B269}" type="pres">
      <dgm:prSet presAssocID="{F70C6972-3F40-4384-97E2-DAB913E9CF4C}" presName="node" presStyleLbl="node1" presStyleIdx="0" presStyleCnt="4" custScaleX="1120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A2CBC0-0F53-4989-AFBC-28F8E828EB1E}" type="pres">
      <dgm:prSet presAssocID="{22D6BA49-758A-4256-9A19-344A4D9B7A2D}" presName="sibTrans" presStyleCnt="0"/>
      <dgm:spPr/>
    </dgm:pt>
    <dgm:pt modelId="{21CB1EFC-86B7-40CB-975A-8D5A50E4C7DA}" type="pres">
      <dgm:prSet presAssocID="{62459ECF-99A2-467C-9ADB-1A192E7CDA3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0703F0-B880-4EE0-8744-41D5CD75919F}" type="pres">
      <dgm:prSet presAssocID="{3B6DFE8F-86B1-475C-8B99-6D73586A116F}" presName="sibTrans" presStyleCnt="0"/>
      <dgm:spPr/>
    </dgm:pt>
    <dgm:pt modelId="{3F894134-EE83-406C-B506-D968A1EF1F52}" type="pres">
      <dgm:prSet presAssocID="{66E8A2D5-8426-41C8-A4F0-202DFE19282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60C4CD-CB6C-4C26-B006-A2EB99251372}" type="pres">
      <dgm:prSet presAssocID="{FE232E98-BB5C-41F0-A4EE-BDA2A1C4E395}" presName="sibTrans" presStyleCnt="0"/>
      <dgm:spPr/>
    </dgm:pt>
    <dgm:pt modelId="{24D63F65-8CC4-4BDC-9C46-1075D46A15D7}" type="pres">
      <dgm:prSet presAssocID="{10DA07E3-575D-48D7-90DE-6484B7079AD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A004E6A-0296-441F-B4E3-3BB8EF07721C}" type="presOf" srcId="{10DA07E3-575D-48D7-90DE-6484B7079AD4}" destId="{24D63F65-8CC4-4BDC-9C46-1075D46A15D7}" srcOrd="0" destOrd="0" presId="urn:microsoft.com/office/officeart/2005/8/layout/default#1"/>
    <dgm:cxn modelId="{759704B1-571D-4B41-AA16-8AEBC8C7D399}" type="presOf" srcId="{66E8A2D5-8426-41C8-A4F0-202DFE19282B}" destId="{3F894134-EE83-406C-B506-D968A1EF1F52}" srcOrd="0" destOrd="0" presId="urn:microsoft.com/office/officeart/2005/8/layout/default#1"/>
    <dgm:cxn modelId="{437ACB20-3BA0-420D-A490-A4BC91696B9E}" type="presOf" srcId="{62459ECF-99A2-467C-9ADB-1A192E7CDA33}" destId="{21CB1EFC-86B7-40CB-975A-8D5A50E4C7DA}" srcOrd="0" destOrd="0" presId="urn:microsoft.com/office/officeart/2005/8/layout/default#1"/>
    <dgm:cxn modelId="{1394B7F5-2667-4BAC-B3BB-9D92942640A1}" srcId="{8735D2F3-C73A-4330-9303-6BD6CEBD171E}" destId="{F70C6972-3F40-4384-97E2-DAB913E9CF4C}" srcOrd="0" destOrd="0" parTransId="{310C1090-A2C7-4A13-A896-D9F337950CD2}" sibTransId="{22D6BA49-758A-4256-9A19-344A4D9B7A2D}"/>
    <dgm:cxn modelId="{617C84BF-6248-4D1C-BACD-898DC709F268}" srcId="{8735D2F3-C73A-4330-9303-6BD6CEBD171E}" destId="{66E8A2D5-8426-41C8-A4F0-202DFE19282B}" srcOrd="2" destOrd="0" parTransId="{431E5539-467A-4293-9913-D3C3E0005751}" sibTransId="{FE232E98-BB5C-41F0-A4EE-BDA2A1C4E395}"/>
    <dgm:cxn modelId="{BB981F1D-D51A-411C-93F2-2DAD97AF2348}" srcId="{8735D2F3-C73A-4330-9303-6BD6CEBD171E}" destId="{10DA07E3-575D-48D7-90DE-6484B7079AD4}" srcOrd="3" destOrd="0" parTransId="{6D47B08A-2529-4501-96B9-0F10D8F37A60}" sibTransId="{F5465A20-9857-492C-946F-707D876CF2FC}"/>
    <dgm:cxn modelId="{CC455B60-6E40-4F1C-A706-32F398E5C542}" srcId="{8735D2F3-C73A-4330-9303-6BD6CEBD171E}" destId="{62459ECF-99A2-467C-9ADB-1A192E7CDA33}" srcOrd="1" destOrd="0" parTransId="{44522A17-DAF8-4EE0-910F-1634D3D54BD5}" sibTransId="{3B6DFE8F-86B1-475C-8B99-6D73586A116F}"/>
    <dgm:cxn modelId="{D4043853-6853-4A7D-812D-B1E9B57DB1FA}" type="presOf" srcId="{8735D2F3-C73A-4330-9303-6BD6CEBD171E}" destId="{C3BE7A47-57EE-4E2D-9AA6-EF9C765F20CF}" srcOrd="0" destOrd="0" presId="urn:microsoft.com/office/officeart/2005/8/layout/default#1"/>
    <dgm:cxn modelId="{546F3DE2-0400-4DCF-ACAD-4BB8C61DEB08}" type="presOf" srcId="{F70C6972-3F40-4384-97E2-DAB913E9CF4C}" destId="{E4F9C8D5-1AF8-4D8B-914B-9F201678B269}" srcOrd="0" destOrd="0" presId="urn:microsoft.com/office/officeart/2005/8/layout/default#1"/>
    <dgm:cxn modelId="{A1E73E4F-4FC9-452D-83AD-488F6CDCFEF1}" type="presParOf" srcId="{C3BE7A47-57EE-4E2D-9AA6-EF9C765F20CF}" destId="{E4F9C8D5-1AF8-4D8B-914B-9F201678B269}" srcOrd="0" destOrd="0" presId="urn:microsoft.com/office/officeart/2005/8/layout/default#1"/>
    <dgm:cxn modelId="{92D97B0E-08BB-436F-B12C-BD36C687F15A}" type="presParOf" srcId="{C3BE7A47-57EE-4E2D-9AA6-EF9C765F20CF}" destId="{08A2CBC0-0F53-4989-AFBC-28F8E828EB1E}" srcOrd="1" destOrd="0" presId="urn:microsoft.com/office/officeart/2005/8/layout/default#1"/>
    <dgm:cxn modelId="{5625B8FB-C79A-4F29-A877-41168228993C}" type="presParOf" srcId="{C3BE7A47-57EE-4E2D-9AA6-EF9C765F20CF}" destId="{21CB1EFC-86B7-40CB-975A-8D5A50E4C7DA}" srcOrd="2" destOrd="0" presId="urn:microsoft.com/office/officeart/2005/8/layout/default#1"/>
    <dgm:cxn modelId="{51DECE5C-FEF2-43DF-A07D-2C062EFF776E}" type="presParOf" srcId="{C3BE7A47-57EE-4E2D-9AA6-EF9C765F20CF}" destId="{C00703F0-B880-4EE0-8744-41D5CD75919F}" srcOrd="3" destOrd="0" presId="urn:microsoft.com/office/officeart/2005/8/layout/default#1"/>
    <dgm:cxn modelId="{DC18196A-DC64-43BA-A11A-81329675EAC1}" type="presParOf" srcId="{C3BE7A47-57EE-4E2D-9AA6-EF9C765F20CF}" destId="{3F894134-EE83-406C-B506-D968A1EF1F52}" srcOrd="4" destOrd="0" presId="urn:microsoft.com/office/officeart/2005/8/layout/default#1"/>
    <dgm:cxn modelId="{FB05FBDA-EA7A-4457-9E86-2A25415C2B24}" type="presParOf" srcId="{C3BE7A47-57EE-4E2D-9AA6-EF9C765F20CF}" destId="{0460C4CD-CB6C-4C26-B006-A2EB99251372}" srcOrd="5" destOrd="0" presId="urn:microsoft.com/office/officeart/2005/8/layout/default#1"/>
    <dgm:cxn modelId="{DC441CCC-2EAA-4564-9F96-751E995AEB58}" type="presParOf" srcId="{C3BE7A47-57EE-4E2D-9AA6-EF9C765F20CF}" destId="{24D63F65-8CC4-4BDC-9C46-1075D46A15D7}" srcOrd="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CBFAD8F-0B8E-4205-83D2-EA646AD7C9D1}" type="doc">
      <dgm:prSet loTypeId="urn:microsoft.com/office/officeart/2008/layout/LinedList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76ABDEC4-FBFA-4A2D-81F7-BBBD1E06986E}">
      <dgm:prSet phldrT="[Текст]" custT="1"/>
      <dgm:spPr/>
      <dgm:t>
        <a:bodyPr/>
        <a:lstStyle/>
        <a:p>
          <a:r>
            <a:rPr lang="ru-RU" sz="2000" dirty="0" smtClean="0">
              <a:latin typeface="Arial Narrow" panose="020B0606020202030204" pitchFamily="34" charset="0"/>
            </a:rPr>
            <a:t>Повышение эффективности подготовки молодого специалиста к выполнению своих обязанностей</a:t>
          </a:r>
          <a:endParaRPr lang="ru-RU" sz="2000" i="0" dirty="0">
            <a:latin typeface="Arial Narrow" panose="020B0606020202030204" pitchFamily="34" charset="0"/>
          </a:endParaRPr>
        </a:p>
      </dgm:t>
    </dgm:pt>
    <dgm:pt modelId="{99D5B1BF-3CC6-408B-91A3-EFBD19679338}" type="parTrans" cxnId="{C3C35CEA-FA82-4488-9238-8B825FAC02A1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 Narrow" panose="020B0606020202030204" pitchFamily="34" charset="0"/>
          </a:endParaRPr>
        </a:p>
      </dgm:t>
    </dgm:pt>
    <dgm:pt modelId="{81D286FA-16A7-4390-BF14-85ABEB21881A}" type="sibTrans" cxnId="{C3C35CEA-FA82-4488-9238-8B825FAC02A1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 Narrow" panose="020B0606020202030204" pitchFamily="34" charset="0"/>
          </a:endParaRPr>
        </a:p>
      </dgm:t>
    </dgm:pt>
    <dgm:pt modelId="{7202E137-DB73-44D9-A041-EC30CCC4B5E4}">
      <dgm:prSet phldrT="[Текст]" custT="1"/>
      <dgm:spPr/>
      <dgm:t>
        <a:bodyPr/>
        <a:lstStyle/>
        <a:p>
          <a:r>
            <a:rPr lang="ru-RU" sz="2000" dirty="0" smtClean="0">
              <a:latin typeface="Arial Narrow" panose="020B0606020202030204" pitchFamily="34" charset="0"/>
            </a:rPr>
            <a:t>Быстрое приобщение к традициям, культуре, правилам общения, стандартам и пр. особенностям функционирования школы, проникновение в корпоративную культуру</a:t>
          </a:r>
          <a:endParaRPr lang="ru-RU" sz="2000" i="0" dirty="0">
            <a:latin typeface="Arial Narrow" panose="020B0606020202030204" pitchFamily="34" charset="0"/>
          </a:endParaRPr>
        </a:p>
      </dgm:t>
    </dgm:pt>
    <dgm:pt modelId="{38FE6F7F-A154-47F2-B147-3B7FA2D0B620}" type="parTrans" cxnId="{A6917181-7043-4283-B614-09ED22F3C87C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 Narrow" panose="020B0606020202030204" pitchFamily="34" charset="0"/>
          </a:endParaRPr>
        </a:p>
      </dgm:t>
    </dgm:pt>
    <dgm:pt modelId="{9A21AF37-4DCD-476C-AF42-9D3E92CE35A4}" type="sibTrans" cxnId="{A6917181-7043-4283-B614-09ED22F3C87C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 Narrow" panose="020B0606020202030204" pitchFamily="34" charset="0"/>
          </a:endParaRPr>
        </a:p>
      </dgm:t>
    </dgm:pt>
    <dgm:pt modelId="{7768AEA4-35BB-41E9-8E0A-449B5B75E568}">
      <dgm:prSet phldrT="[Текст]" custT="1"/>
      <dgm:spPr/>
      <dgm:t>
        <a:bodyPr/>
        <a:lstStyle/>
        <a:p>
          <a:r>
            <a:rPr lang="ru-RU" sz="2000" dirty="0" smtClean="0">
              <a:latin typeface="Arial Narrow" panose="020B0606020202030204" pitchFamily="34" charset="0"/>
            </a:rPr>
            <a:t>Положительное и продуктивное отношение к работе, высокая мотивация наставнической пары</a:t>
          </a:r>
          <a:endParaRPr lang="ru-RU" sz="2000" i="0" dirty="0">
            <a:latin typeface="Arial Narrow" panose="020B0606020202030204" pitchFamily="34" charset="0"/>
          </a:endParaRPr>
        </a:p>
      </dgm:t>
    </dgm:pt>
    <dgm:pt modelId="{A0BBB0D0-3775-4E43-9CA5-847D5361A5D0}" type="parTrans" cxnId="{B46B05BB-CA5B-4038-93F2-AFCAC4BE03B1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 Narrow" panose="020B0606020202030204" pitchFamily="34" charset="0"/>
          </a:endParaRPr>
        </a:p>
      </dgm:t>
    </dgm:pt>
    <dgm:pt modelId="{2627A600-D4D2-4E7B-838E-7AC60177B52C}" type="sibTrans" cxnId="{B46B05BB-CA5B-4038-93F2-AFCAC4BE03B1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 Narrow" panose="020B0606020202030204" pitchFamily="34" charset="0"/>
          </a:endParaRPr>
        </a:p>
      </dgm:t>
    </dgm:pt>
    <dgm:pt modelId="{3B859CF1-0BE3-40EE-84F9-59AB93B5277D}">
      <dgm:prSet custT="1"/>
      <dgm:spPr/>
      <dgm:t>
        <a:bodyPr/>
        <a:lstStyle/>
        <a:p>
          <a:r>
            <a:rPr lang="ru-RU" sz="2000" dirty="0" smtClean="0">
              <a:latin typeface="Arial Narrow" panose="020B0606020202030204" pitchFamily="34" charset="0"/>
            </a:rPr>
            <a:t>Постоянный и преемственный характер обновления педагогических кадров в связи с нарастающей информационной составляющей образования </a:t>
          </a:r>
          <a:endParaRPr lang="ru-RU" sz="2000" dirty="0">
            <a:latin typeface="Arial Narrow" panose="020B0606020202030204" pitchFamily="34" charset="0"/>
          </a:endParaRPr>
        </a:p>
      </dgm:t>
    </dgm:pt>
    <dgm:pt modelId="{4E494E49-CCA0-4993-992C-A389B8DE0450}" type="parTrans" cxnId="{8CB3F19F-3204-41BD-9141-C5E75A123793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 Narrow" panose="020B0606020202030204" pitchFamily="34" charset="0"/>
          </a:endParaRPr>
        </a:p>
      </dgm:t>
    </dgm:pt>
    <dgm:pt modelId="{C41B4F96-F930-4DE1-AF2A-CE519B22CBA2}" type="sibTrans" cxnId="{8CB3F19F-3204-41BD-9141-C5E75A123793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 Narrow" panose="020B0606020202030204" pitchFamily="34" charset="0"/>
          </a:endParaRPr>
        </a:p>
      </dgm:t>
    </dgm:pt>
    <dgm:pt modelId="{EF4BE9D2-9B87-4C96-AFD5-240158348B74}" type="pres">
      <dgm:prSet presAssocID="{DCBFAD8F-0B8E-4205-83D2-EA646AD7C9D1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F48876FC-3741-43FD-B5B6-0CA724971494}" type="pres">
      <dgm:prSet presAssocID="{76ABDEC4-FBFA-4A2D-81F7-BBBD1E06986E}" presName="thickLine" presStyleLbl="alignNode1" presStyleIdx="0" presStyleCnt="4"/>
      <dgm:spPr/>
      <dgm:t>
        <a:bodyPr/>
        <a:lstStyle/>
        <a:p>
          <a:endParaRPr lang="ru-RU"/>
        </a:p>
      </dgm:t>
    </dgm:pt>
    <dgm:pt modelId="{7CE0E508-2C5A-4507-8C4C-AC8012A9C90E}" type="pres">
      <dgm:prSet presAssocID="{76ABDEC4-FBFA-4A2D-81F7-BBBD1E06986E}" presName="horz1" presStyleCnt="0"/>
      <dgm:spPr/>
      <dgm:t>
        <a:bodyPr/>
        <a:lstStyle/>
        <a:p>
          <a:endParaRPr lang="ru-RU"/>
        </a:p>
      </dgm:t>
    </dgm:pt>
    <dgm:pt modelId="{B7DE44A4-1ED4-4714-9C72-2EB7C493CA6D}" type="pres">
      <dgm:prSet presAssocID="{76ABDEC4-FBFA-4A2D-81F7-BBBD1E06986E}" presName="tx1" presStyleLbl="revTx" presStyleIdx="0" presStyleCnt="4"/>
      <dgm:spPr/>
      <dgm:t>
        <a:bodyPr/>
        <a:lstStyle/>
        <a:p>
          <a:endParaRPr lang="ru-RU"/>
        </a:p>
      </dgm:t>
    </dgm:pt>
    <dgm:pt modelId="{2B61CA4A-6A37-4F52-96E7-203C11DE858D}" type="pres">
      <dgm:prSet presAssocID="{76ABDEC4-FBFA-4A2D-81F7-BBBD1E06986E}" presName="vert1" presStyleCnt="0"/>
      <dgm:spPr/>
      <dgm:t>
        <a:bodyPr/>
        <a:lstStyle/>
        <a:p>
          <a:endParaRPr lang="ru-RU"/>
        </a:p>
      </dgm:t>
    </dgm:pt>
    <dgm:pt modelId="{82DDA75F-48ED-4433-AAE4-45BA153200AE}" type="pres">
      <dgm:prSet presAssocID="{7202E137-DB73-44D9-A041-EC30CCC4B5E4}" presName="thickLine" presStyleLbl="alignNode1" presStyleIdx="1" presStyleCnt="4"/>
      <dgm:spPr/>
      <dgm:t>
        <a:bodyPr/>
        <a:lstStyle/>
        <a:p>
          <a:endParaRPr lang="ru-RU"/>
        </a:p>
      </dgm:t>
    </dgm:pt>
    <dgm:pt modelId="{164EDF67-D68D-469C-BC31-573DE98782BA}" type="pres">
      <dgm:prSet presAssocID="{7202E137-DB73-44D9-A041-EC30CCC4B5E4}" presName="horz1" presStyleCnt="0"/>
      <dgm:spPr/>
      <dgm:t>
        <a:bodyPr/>
        <a:lstStyle/>
        <a:p>
          <a:endParaRPr lang="ru-RU"/>
        </a:p>
      </dgm:t>
    </dgm:pt>
    <dgm:pt modelId="{B744349C-2FB4-4CDD-9F91-F11B670D490B}" type="pres">
      <dgm:prSet presAssocID="{7202E137-DB73-44D9-A041-EC30CCC4B5E4}" presName="tx1" presStyleLbl="revTx" presStyleIdx="1" presStyleCnt="4"/>
      <dgm:spPr/>
      <dgm:t>
        <a:bodyPr/>
        <a:lstStyle/>
        <a:p>
          <a:endParaRPr lang="ru-RU"/>
        </a:p>
      </dgm:t>
    </dgm:pt>
    <dgm:pt modelId="{13004EC4-78B3-42D9-8824-9739251D8C14}" type="pres">
      <dgm:prSet presAssocID="{7202E137-DB73-44D9-A041-EC30CCC4B5E4}" presName="vert1" presStyleCnt="0"/>
      <dgm:spPr/>
      <dgm:t>
        <a:bodyPr/>
        <a:lstStyle/>
        <a:p>
          <a:endParaRPr lang="ru-RU"/>
        </a:p>
      </dgm:t>
    </dgm:pt>
    <dgm:pt modelId="{58C3D94A-EB97-48F4-A799-D4333BCD8096}" type="pres">
      <dgm:prSet presAssocID="{7768AEA4-35BB-41E9-8E0A-449B5B75E568}" presName="thickLine" presStyleLbl="alignNode1" presStyleIdx="2" presStyleCnt="4"/>
      <dgm:spPr/>
      <dgm:t>
        <a:bodyPr/>
        <a:lstStyle/>
        <a:p>
          <a:endParaRPr lang="ru-RU"/>
        </a:p>
      </dgm:t>
    </dgm:pt>
    <dgm:pt modelId="{331A2B10-038C-4B05-8EAD-50C9F5A47C15}" type="pres">
      <dgm:prSet presAssocID="{7768AEA4-35BB-41E9-8E0A-449B5B75E568}" presName="horz1" presStyleCnt="0"/>
      <dgm:spPr/>
      <dgm:t>
        <a:bodyPr/>
        <a:lstStyle/>
        <a:p>
          <a:endParaRPr lang="ru-RU"/>
        </a:p>
      </dgm:t>
    </dgm:pt>
    <dgm:pt modelId="{F08C09C7-90A8-43A8-B0D8-1C6A1800C8B5}" type="pres">
      <dgm:prSet presAssocID="{7768AEA4-35BB-41E9-8E0A-449B5B75E568}" presName="tx1" presStyleLbl="revTx" presStyleIdx="2" presStyleCnt="4"/>
      <dgm:spPr/>
      <dgm:t>
        <a:bodyPr/>
        <a:lstStyle/>
        <a:p>
          <a:endParaRPr lang="ru-RU"/>
        </a:p>
      </dgm:t>
    </dgm:pt>
    <dgm:pt modelId="{5B5AC756-FE6E-4E73-87BF-7330D3F925A8}" type="pres">
      <dgm:prSet presAssocID="{7768AEA4-35BB-41E9-8E0A-449B5B75E568}" presName="vert1" presStyleCnt="0"/>
      <dgm:spPr/>
      <dgm:t>
        <a:bodyPr/>
        <a:lstStyle/>
        <a:p>
          <a:endParaRPr lang="ru-RU"/>
        </a:p>
      </dgm:t>
    </dgm:pt>
    <dgm:pt modelId="{A99342C1-7D61-4742-B82A-13B070995319}" type="pres">
      <dgm:prSet presAssocID="{3B859CF1-0BE3-40EE-84F9-59AB93B5277D}" presName="thickLine" presStyleLbl="alignNode1" presStyleIdx="3" presStyleCnt="4"/>
      <dgm:spPr/>
      <dgm:t>
        <a:bodyPr/>
        <a:lstStyle/>
        <a:p>
          <a:endParaRPr lang="ru-RU"/>
        </a:p>
      </dgm:t>
    </dgm:pt>
    <dgm:pt modelId="{2969C9EA-B03B-4563-9DCC-D1B27E94A828}" type="pres">
      <dgm:prSet presAssocID="{3B859CF1-0BE3-40EE-84F9-59AB93B5277D}" presName="horz1" presStyleCnt="0"/>
      <dgm:spPr/>
      <dgm:t>
        <a:bodyPr/>
        <a:lstStyle/>
        <a:p>
          <a:endParaRPr lang="ru-RU"/>
        </a:p>
      </dgm:t>
    </dgm:pt>
    <dgm:pt modelId="{79972650-0457-435C-8795-29A53FFBDE61}" type="pres">
      <dgm:prSet presAssocID="{3B859CF1-0BE3-40EE-84F9-59AB93B5277D}" presName="tx1" presStyleLbl="revTx" presStyleIdx="3" presStyleCnt="4"/>
      <dgm:spPr/>
      <dgm:t>
        <a:bodyPr/>
        <a:lstStyle/>
        <a:p>
          <a:endParaRPr lang="ru-RU"/>
        </a:p>
      </dgm:t>
    </dgm:pt>
    <dgm:pt modelId="{276E1F32-C195-4583-822B-F7EE2EC0A80F}" type="pres">
      <dgm:prSet presAssocID="{3B859CF1-0BE3-40EE-84F9-59AB93B5277D}" presName="vert1" presStyleCnt="0"/>
      <dgm:spPr/>
      <dgm:t>
        <a:bodyPr/>
        <a:lstStyle/>
        <a:p>
          <a:endParaRPr lang="ru-RU"/>
        </a:p>
      </dgm:t>
    </dgm:pt>
  </dgm:ptLst>
  <dgm:cxnLst>
    <dgm:cxn modelId="{145F58D6-7CA3-442C-BCA2-8ACF39B183BA}" type="presOf" srcId="{DCBFAD8F-0B8E-4205-83D2-EA646AD7C9D1}" destId="{EF4BE9D2-9B87-4C96-AFD5-240158348B74}" srcOrd="0" destOrd="0" presId="urn:microsoft.com/office/officeart/2008/layout/LinedList"/>
    <dgm:cxn modelId="{C3C35CEA-FA82-4488-9238-8B825FAC02A1}" srcId="{DCBFAD8F-0B8E-4205-83D2-EA646AD7C9D1}" destId="{76ABDEC4-FBFA-4A2D-81F7-BBBD1E06986E}" srcOrd="0" destOrd="0" parTransId="{99D5B1BF-3CC6-408B-91A3-EFBD19679338}" sibTransId="{81D286FA-16A7-4390-BF14-85ABEB21881A}"/>
    <dgm:cxn modelId="{8CB3F19F-3204-41BD-9141-C5E75A123793}" srcId="{DCBFAD8F-0B8E-4205-83D2-EA646AD7C9D1}" destId="{3B859CF1-0BE3-40EE-84F9-59AB93B5277D}" srcOrd="3" destOrd="0" parTransId="{4E494E49-CCA0-4993-992C-A389B8DE0450}" sibTransId="{C41B4F96-F930-4DE1-AF2A-CE519B22CBA2}"/>
    <dgm:cxn modelId="{1F2E378D-701F-46CB-AED6-5B5773F9962C}" type="presOf" srcId="{7768AEA4-35BB-41E9-8E0A-449B5B75E568}" destId="{F08C09C7-90A8-43A8-B0D8-1C6A1800C8B5}" srcOrd="0" destOrd="0" presId="urn:microsoft.com/office/officeart/2008/layout/LinedList"/>
    <dgm:cxn modelId="{A6917181-7043-4283-B614-09ED22F3C87C}" srcId="{DCBFAD8F-0B8E-4205-83D2-EA646AD7C9D1}" destId="{7202E137-DB73-44D9-A041-EC30CCC4B5E4}" srcOrd="1" destOrd="0" parTransId="{38FE6F7F-A154-47F2-B147-3B7FA2D0B620}" sibTransId="{9A21AF37-4DCD-476C-AF42-9D3E92CE35A4}"/>
    <dgm:cxn modelId="{BC516BD5-5170-4638-8ECF-88A74BD700A3}" type="presOf" srcId="{3B859CF1-0BE3-40EE-84F9-59AB93B5277D}" destId="{79972650-0457-435C-8795-29A53FFBDE61}" srcOrd="0" destOrd="0" presId="urn:microsoft.com/office/officeart/2008/layout/LinedList"/>
    <dgm:cxn modelId="{B46B05BB-CA5B-4038-93F2-AFCAC4BE03B1}" srcId="{DCBFAD8F-0B8E-4205-83D2-EA646AD7C9D1}" destId="{7768AEA4-35BB-41E9-8E0A-449B5B75E568}" srcOrd="2" destOrd="0" parTransId="{A0BBB0D0-3775-4E43-9CA5-847D5361A5D0}" sibTransId="{2627A600-D4D2-4E7B-838E-7AC60177B52C}"/>
    <dgm:cxn modelId="{E4597B42-812F-4487-AA39-58B3CAA23F3A}" type="presOf" srcId="{7202E137-DB73-44D9-A041-EC30CCC4B5E4}" destId="{B744349C-2FB4-4CDD-9F91-F11B670D490B}" srcOrd="0" destOrd="0" presId="urn:microsoft.com/office/officeart/2008/layout/LinedList"/>
    <dgm:cxn modelId="{0C13A6AE-9A2E-497F-B3A6-45F1BCBC1616}" type="presOf" srcId="{76ABDEC4-FBFA-4A2D-81F7-BBBD1E06986E}" destId="{B7DE44A4-1ED4-4714-9C72-2EB7C493CA6D}" srcOrd="0" destOrd="0" presId="urn:microsoft.com/office/officeart/2008/layout/LinedList"/>
    <dgm:cxn modelId="{DD5BB34D-9ADA-4B5B-86EC-FA8B393A3619}" type="presParOf" srcId="{EF4BE9D2-9B87-4C96-AFD5-240158348B74}" destId="{F48876FC-3741-43FD-B5B6-0CA724971494}" srcOrd="0" destOrd="0" presId="urn:microsoft.com/office/officeart/2008/layout/LinedList"/>
    <dgm:cxn modelId="{529F82C8-3F6A-46C4-B40A-9CDAA96A04FD}" type="presParOf" srcId="{EF4BE9D2-9B87-4C96-AFD5-240158348B74}" destId="{7CE0E508-2C5A-4507-8C4C-AC8012A9C90E}" srcOrd="1" destOrd="0" presId="urn:microsoft.com/office/officeart/2008/layout/LinedList"/>
    <dgm:cxn modelId="{F9B78A4A-3B61-422D-9BAE-0987DA55F489}" type="presParOf" srcId="{7CE0E508-2C5A-4507-8C4C-AC8012A9C90E}" destId="{B7DE44A4-1ED4-4714-9C72-2EB7C493CA6D}" srcOrd="0" destOrd="0" presId="urn:microsoft.com/office/officeart/2008/layout/LinedList"/>
    <dgm:cxn modelId="{47649902-B940-47D9-977C-993341B3DD68}" type="presParOf" srcId="{7CE0E508-2C5A-4507-8C4C-AC8012A9C90E}" destId="{2B61CA4A-6A37-4F52-96E7-203C11DE858D}" srcOrd="1" destOrd="0" presId="urn:microsoft.com/office/officeart/2008/layout/LinedList"/>
    <dgm:cxn modelId="{BBEEBB57-C8F7-42AC-8B05-5E15DCEBDA08}" type="presParOf" srcId="{EF4BE9D2-9B87-4C96-AFD5-240158348B74}" destId="{82DDA75F-48ED-4433-AAE4-45BA153200AE}" srcOrd="2" destOrd="0" presId="urn:microsoft.com/office/officeart/2008/layout/LinedList"/>
    <dgm:cxn modelId="{D934396C-AEB4-4563-BE59-67CB5B0F1C0B}" type="presParOf" srcId="{EF4BE9D2-9B87-4C96-AFD5-240158348B74}" destId="{164EDF67-D68D-469C-BC31-573DE98782BA}" srcOrd="3" destOrd="0" presId="urn:microsoft.com/office/officeart/2008/layout/LinedList"/>
    <dgm:cxn modelId="{3B585795-6425-4CC6-93D7-29D08F7F32AE}" type="presParOf" srcId="{164EDF67-D68D-469C-BC31-573DE98782BA}" destId="{B744349C-2FB4-4CDD-9F91-F11B670D490B}" srcOrd="0" destOrd="0" presId="urn:microsoft.com/office/officeart/2008/layout/LinedList"/>
    <dgm:cxn modelId="{40F89EF5-14D3-436A-869D-A6DA21758F51}" type="presParOf" srcId="{164EDF67-D68D-469C-BC31-573DE98782BA}" destId="{13004EC4-78B3-42D9-8824-9739251D8C14}" srcOrd="1" destOrd="0" presId="urn:microsoft.com/office/officeart/2008/layout/LinedList"/>
    <dgm:cxn modelId="{12247242-7642-4971-B3C5-D9B20F79238D}" type="presParOf" srcId="{EF4BE9D2-9B87-4C96-AFD5-240158348B74}" destId="{58C3D94A-EB97-48F4-A799-D4333BCD8096}" srcOrd="4" destOrd="0" presId="urn:microsoft.com/office/officeart/2008/layout/LinedList"/>
    <dgm:cxn modelId="{F4296DC3-C966-4DE7-B7AE-901346C0F67B}" type="presParOf" srcId="{EF4BE9D2-9B87-4C96-AFD5-240158348B74}" destId="{331A2B10-038C-4B05-8EAD-50C9F5A47C15}" srcOrd="5" destOrd="0" presId="urn:microsoft.com/office/officeart/2008/layout/LinedList"/>
    <dgm:cxn modelId="{B1E573A2-0E56-4FE6-A671-72DDBFAABFD4}" type="presParOf" srcId="{331A2B10-038C-4B05-8EAD-50C9F5A47C15}" destId="{F08C09C7-90A8-43A8-B0D8-1C6A1800C8B5}" srcOrd="0" destOrd="0" presId="urn:microsoft.com/office/officeart/2008/layout/LinedList"/>
    <dgm:cxn modelId="{D5F4DDC3-0AD6-47E9-AAF8-8D566DC38182}" type="presParOf" srcId="{331A2B10-038C-4B05-8EAD-50C9F5A47C15}" destId="{5B5AC756-FE6E-4E73-87BF-7330D3F925A8}" srcOrd="1" destOrd="0" presId="urn:microsoft.com/office/officeart/2008/layout/LinedList"/>
    <dgm:cxn modelId="{AEC18C60-478A-441F-97A0-F032D94328EC}" type="presParOf" srcId="{EF4BE9D2-9B87-4C96-AFD5-240158348B74}" destId="{A99342C1-7D61-4742-B82A-13B070995319}" srcOrd="6" destOrd="0" presId="urn:microsoft.com/office/officeart/2008/layout/LinedList"/>
    <dgm:cxn modelId="{9A0DC43A-05E3-4AB2-A3A3-34444DD33C23}" type="presParOf" srcId="{EF4BE9D2-9B87-4C96-AFD5-240158348B74}" destId="{2969C9EA-B03B-4563-9DCC-D1B27E94A828}" srcOrd="7" destOrd="0" presId="urn:microsoft.com/office/officeart/2008/layout/LinedList"/>
    <dgm:cxn modelId="{739A518D-42FB-4208-8303-182DA03F9650}" type="presParOf" srcId="{2969C9EA-B03B-4563-9DCC-D1B27E94A828}" destId="{79972650-0457-435C-8795-29A53FFBDE61}" srcOrd="0" destOrd="0" presId="urn:microsoft.com/office/officeart/2008/layout/LinedList"/>
    <dgm:cxn modelId="{C41FDF15-D8E0-4544-83F5-8C7C28FD0E76}" type="presParOf" srcId="{2969C9EA-B03B-4563-9DCC-D1B27E94A828}" destId="{276E1F32-C195-4583-822B-F7EE2EC0A80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DFF4F7-9347-48C2-B11A-C0C1A41DA875}">
      <dsp:nvSpPr>
        <dsp:cNvPr id="0" name=""/>
        <dsp:cNvSpPr/>
      </dsp:nvSpPr>
      <dsp:spPr>
        <a:xfrm>
          <a:off x="3120611" y="1973233"/>
          <a:ext cx="91440" cy="11415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7811"/>
              </a:lnTo>
              <a:lnTo>
                <a:pt x="97212" y="67811"/>
              </a:lnTo>
              <a:lnTo>
                <a:pt x="97212" y="114159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6FA5EE-1025-45CD-BD9F-EE1557916366}">
      <dsp:nvSpPr>
        <dsp:cNvPr id="0" name=""/>
        <dsp:cNvSpPr/>
      </dsp:nvSpPr>
      <dsp:spPr>
        <a:xfrm>
          <a:off x="886874" y="2387923"/>
          <a:ext cx="91440" cy="379613"/>
        </a:xfrm>
        <a:custGeom>
          <a:avLst/>
          <a:gdLst/>
          <a:ahLst/>
          <a:cxnLst/>
          <a:rect l="0" t="0" r="0" b="0"/>
          <a:pathLst>
            <a:path>
              <a:moveTo>
                <a:pt x="54235" y="0"/>
              </a:moveTo>
              <a:lnTo>
                <a:pt x="54235" y="333265"/>
              </a:lnTo>
              <a:lnTo>
                <a:pt x="45720" y="333265"/>
              </a:lnTo>
              <a:lnTo>
                <a:pt x="45720" y="379613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125420-8E75-4ABE-9944-75DADBDA49BE}">
      <dsp:nvSpPr>
        <dsp:cNvPr id="0" name=""/>
        <dsp:cNvSpPr/>
      </dsp:nvSpPr>
      <dsp:spPr>
        <a:xfrm>
          <a:off x="941109" y="1223117"/>
          <a:ext cx="2225221" cy="750116"/>
        </a:xfrm>
        <a:custGeom>
          <a:avLst/>
          <a:gdLst/>
          <a:ahLst/>
          <a:cxnLst/>
          <a:rect l="0" t="0" r="0" b="0"/>
          <a:pathLst>
            <a:path>
              <a:moveTo>
                <a:pt x="2225221" y="750116"/>
              </a:moveTo>
              <a:lnTo>
                <a:pt x="0" y="0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7D3357-808B-484E-AF57-EABCD62DB169}">
      <dsp:nvSpPr>
        <dsp:cNvPr id="0" name=""/>
        <dsp:cNvSpPr/>
      </dsp:nvSpPr>
      <dsp:spPr>
        <a:xfrm>
          <a:off x="3120611" y="1105976"/>
          <a:ext cx="91440" cy="132166"/>
        </a:xfrm>
        <a:custGeom>
          <a:avLst/>
          <a:gdLst/>
          <a:ahLst/>
          <a:cxnLst/>
          <a:rect l="0" t="0" r="0" b="0"/>
          <a:pathLst>
            <a:path>
              <a:moveTo>
                <a:pt x="49797" y="0"/>
              </a:moveTo>
              <a:lnTo>
                <a:pt x="49797" y="85818"/>
              </a:lnTo>
              <a:lnTo>
                <a:pt x="45720" y="85818"/>
              </a:lnTo>
              <a:lnTo>
                <a:pt x="45720" y="132166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C6140F-E49C-4D63-A69A-8EF255C30FBA}">
      <dsp:nvSpPr>
        <dsp:cNvPr id="0" name=""/>
        <dsp:cNvSpPr/>
      </dsp:nvSpPr>
      <dsp:spPr>
        <a:xfrm>
          <a:off x="2442520" y="231887"/>
          <a:ext cx="1455776" cy="8740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FA498E7-FFA8-492C-95E3-F511C4CC46FC}">
      <dsp:nvSpPr>
        <dsp:cNvPr id="0" name=""/>
        <dsp:cNvSpPr/>
      </dsp:nvSpPr>
      <dsp:spPr>
        <a:xfrm>
          <a:off x="2498110" y="284697"/>
          <a:ext cx="1455776" cy="8740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Результаты проведения ГИА в 2022 году</a:t>
          </a:r>
          <a:endParaRPr lang="ru-RU" sz="1200" b="1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23711" y="310298"/>
        <a:ext cx="1404574" cy="822887"/>
      </dsp:txXfrm>
    </dsp:sp>
    <dsp:sp modelId="{591186CC-04A3-4496-B782-3948C50D9273}">
      <dsp:nvSpPr>
        <dsp:cNvPr id="0" name=""/>
        <dsp:cNvSpPr/>
      </dsp:nvSpPr>
      <dsp:spPr>
        <a:xfrm>
          <a:off x="2284878" y="1238142"/>
          <a:ext cx="1762906" cy="7350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CCBBFBE-0631-4C9A-AE3C-AD83098AD96E}">
      <dsp:nvSpPr>
        <dsp:cNvPr id="0" name=""/>
        <dsp:cNvSpPr/>
      </dsp:nvSpPr>
      <dsp:spPr>
        <a:xfrm>
          <a:off x="2340468" y="1290953"/>
          <a:ext cx="1762906" cy="7350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Анализ результатов проведения ГИА в 2022 году</a:t>
          </a:r>
          <a:endParaRPr lang="ru-RU" sz="1200" b="1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61998" y="1312483"/>
        <a:ext cx="1719846" cy="692030"/>
      </dsp:txXfrm>
    </dsp:sp>
    <dsp:sp modelId="{AB126DE7-3740-4D0B-9E2D-A65E5AF5E63E}">
      <dsp:nvSpPr>
        <dsp:cNvPr id="0" name=""/>
        <dsp:cNvSpPr/>
      </dsp:nvSpPr>
      <dsp:spPr>
        <a:xfrm>
          <a:off x="193464" y="1223117"/>
          <a:ext cx="1495291" cy="11648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2964361-A56B-4B60-A8D2-16C8B77F8FD0}">
      <dsp:nvSpPr>
        <dsp:cNvPr id="0" name=""/>
        <dsp:cNvSpPr/>
      </dsp:nvSpPr>
      <dsp:spPr>
        <a:xfrm>
          <a:off x="249054" y="1275927"/>
          <a:ext cx="1495291" cy="11648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Координацинационный</a:t>
          </a:r>
          <a:r>
            <a:rPr lang="ru-RU" sz="12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совет ГИА</a:t>
          </a:r>
          <a:endParaRPr lang="ru-RU" sz="1200" b="1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3170" y="1310043"/>
        <a:ext cx="1427059" cy="1096574"/>
      </dsp:txXfrm>
    </dsp:sp>
    <dsp:sp modelId="{4104BAF6-EE37-4548-BE17-157D86B42FF9}">
      <dsp:nvSpPr>
        <dsp:cNvPr id="0" name=""/>
        <dsp:cNvSpPr/>
      </dsp:nvSpPr>
      <dsp:spPr>
        <a:xfrm>
          <a:off x="213606" y="2767536"/>
          <a:ext cx="1437976" cy="12725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01126BD-48AF-4CD2-AFA9-CB8492D6A3CB}">
      <dsp:nvSpPr>
        <dsp:cNvPr id="0" name=""/>
        <dsp:cNvSpPr/>
      </dsp:nvSpPr>
      <dsp:spPr>
        <a:xfrm>
          <a:off x="269196" y="2820347"/>
          <a:ext cx="1437976" cy="12725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Тренировочные тестирования</a:t>
          </a:r>
          <a:endParaRPr lang="ru-RU" sz="1200" b="1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6466" y="2857617"/>
        <a:ext cx="1363436" cy="1197968"/>
      </dsp:txXfrm>
    </dsp:sp>
    <dsp:sp modelId="{6F6B0EF0-61D1-4A71-9AAF-E0672E03272A}">
      <dsp:nvSpPr>
        <dsp:cNvPr id="0" name=""/>
        <dsp:cNvSpPr/>
      </dsp:nvSpPr>
      <dsp:spPr>
        <a:xfrm>
          <a:off x="2151391" y="2087392"/>
          <a:ext cx="2132864" cy="11537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5EE6B68-E38B-462A-9775-015AFDE0583A}">
      <dsp:nvSpPr>
        <dsp:cNvPr id="0" name=""/>
        <dsp:cNvSpPr/>
      </dsp:nvSpPr>
      <dsp:spPr>
        <a:xfrm>
          <a:off x="2206981" y="2140203"/>
          <a:ext cx="2132864" cy="1153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Мероприятия в рамках Дорожной карты по организации и проведению ГИА</a:t>
          </a:r>
        </a:p>
      </dsp:txBody>
      <dsp:txXfrm>
        <a:off x="2240772" y="2173994"/>
        <a:ext cx="2065282" cy="1086136"/>
      </dsp:txXfrm>
    </dsp:sp>
    <dsp:sp modelId="{52E77A7F-6DFA-41B1-8B97-EFFCA286240B}">
      <dsp:nvSpPr>
        <dsp:cNvPr id="0" name=""/>
        <dsp:cNvSpPr/>
      </dsp:nvSpPr>
      <dsp:spPr>
        <a:xfrm>
          <a:off x="4800744" y="2767268"/>
          <a:ext cx="1561692" cy="12069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433213-1240-4DD1-85AE-47740B4F6306}">
      <dsp:nvSpPr>
        <dsp:cNvPr id="0" name=""/>
        <dsp:cNvSpPr/>
      </dsp:nvSpPr>
      <dsp:spPr>
        <a:xfrm>
          <a:off x="4856334" y="2820078"/>
          <a:ext cx="1561692" cy="12069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0" kern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Меры по повышению качества преподавания учебных предметов</a:t>
          </a:r>
          <a:endParaRPr lang="ru-RU" sz="1200" i="0" kern="1200" dirty="0">
            <a:latin typeface="Arial Narrow" panose="020B0606020202030204" pitchFamily="34" charset="0"/>
            <a:cs typeface="Times New Roman" panose="02020603050405020304" pitchFamily="18" charset="0"/>
          </a:endParaRPr>
        </a:p>
      </dsp:txBody>
      <dsp:txXfrm>
        <a:off x="4891685" y="2855429"/>
        <a:ext cx="1490990" cy="1136271"/>
      </dsp:txXfrm>
    </dsp:sp>
    <dsp:sp modelId="{2D492A9D-04E8-40AD-A22B-545C4E1B7613}">
      <dsp:nvSpPr>
        <dsp:cNvPr id="0" name=""/>
        <dsp:cNvSpPr/>
      </dsp:nvSpPr>
      <dsp:spPr>
        <a:xfrm>
          <a:off x="4743345" y="1237569"/>
          <a:ext cx="1615560" cy="12713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B080E72-5235-4FB9-9065-E5D61E736508}">
      <dsp:nvSpPr>
        <dsp:cNvPr id="0" name=""/>
        <dsp:cNvSpPr/>
      </dsp:nvSpPr>
      <dsp:spPr>
        <a:xfrm>
          <a:off x="4798935" y="1290379"/>
          <a:ext cx="1615560" cy="12713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Рабочая группа учителей - предметников</a:t>
          </a:r>
          <a:endParaRPr lang="ru-RU" sz="1200" b="1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36171" y="1327615"/>
        <a:ext cx="1541088" cy="11968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7816863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Shape 5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Shape 5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5207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1779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ctrTitle"/>
          </p:nvPr>
        </p:nvSpPr>
        <p:spPr>
          <a:xfrm>
            <a:off x="2305103" y="1161050"/>
            <a:ext cx="6153001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9pPr>
          </a:lstStyle>
          <a:p>
            <a:endParaRPr/>
          </a:p>
        </p:txBody>
      </p:sp>
      <p:sp>
        <p:nvSpPr>
          <p:cNvPr id="162" name="Shape 162"/>
          <p:cNvSpPr/>
          <p:nvPr/>
        </p:nvSpPr>
        <p:spPr>
          <a:xfrm>
            <a:off x="723695" y="4220093"/>
            <a:ext cx="794875" cy="985737"/>
          </a:xfrm>
          <a:custGeom>
            <a:avLst/>
            <a:gdLst/>
            <a:ahLst/>
            <a:cxnLst/>
            <a:rect l="0" t="0" r="0" b="0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1">
              <a:solidFill>
                <a:srgbClr val="A4C2F4"/>
              </a:solidFill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-58319" y="3053287"/>
            <a:ext cx="782014" cy="890356"/>
          </a:xfrm>
          <a:custGeom>
            <a:avLst/>
            <a:gdLst/>
            <a:ahLst/>
            <a:cxnLst/>
            <a:rect l="0" t="0" r="0" b="0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1">
              <a:solidFill>
                <a:srgbClr val="A4C2F4"/>
              </a:solidFill>
            </a:endParaRPr>
          </a:p>
        </p:txBody>
      </p:sp>
      <p:sp>
        <p:nvSpPr>
          <p:cNvPr id="164" name="Shape 164"/>
          <p:cNvSpPr/>
          <p:nvPr/>
        </p:nvSpPr>
        <p:spPr>
          <a:xfrm>
            <a:off x="4025100" y="3422420"/>
            <a:ext cx="370866" cy="809588"/>
          </a:xfrm>
          <a:custGeom>
            <a:avLst/>
            <a:gdLst/>
            <a:ahLst/>
            <a:cxnLst/>
            <a:rect l="0" t="0" r="0" b="0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1">
              <a:solidFill>
                <a:srgbClr val="A4C2F4"/>
              </a:solidFill>
            </a:endParaRPr>
          </a:p>
        </p:txBody>
      </p:sp>
      <p:sp>
        <p:nvSpPr>
          <p:cNvPr id="165" name="Shape 165"/>
          <p:cNvSpPr/>
          <p:nvPr/>
        </p:nvSpPr>
        <p:spPr>
          <a:xfrm>
            <a:off x="3078046" y="3128356"/>
            <a:ext cx="730670" cy="895811"/>
          </a:xfrm>
          <a:custGeom>
            <a:avLst/>
            <a:gdLst/>
            <a:ahLst/>
            <a:cxnLst/>
            <a:rect l="0" t="0" r="0" b="0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1">
              <a:solidFill>
                <a:srgbClr val="A4C2F4"/>
              </a:solidFill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5401648" y="3285712"/>
            <a:ext cx="805934" cy="750838"/>
          </a:xfrm>
          <a:custGeom>
            <a:avLst/>
            <a:gdLst/>
            <a:ahLst/>
            <a:cxnLst/>
            <a:rect l="0" t="0" r="0" b="0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1">
              <a:solidFill>
                <a:srgbClr val="A4C2F4"/>
              </a:solidFill>
            </a:endParaRPr>
          </a:p>
        </p:txBody>
      </p:sp>
      <p:sp>
        <p:nvSpPr>
          <p:cNvPr id="167" name="Shape 167"/>
          <p:cNvSpPr/>
          <p:nvPr/>
        </p:nvSpPr>
        <p:spPr>
          <a:xfrm>
            <a:off x="8364459" y="3346843"/>
            <a:ext cx="873792" cy="600260"/>
          </a:xfrm>
          <a:custGeom>
            <a:avLst/>
            <a:gdLst/>
            <a:ahLst/>
            <a:cxnLst/>
            <a:rect l="0" t="0" r="0" b="0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1">
              <a:solidFill>
                <a:srgbClr val="A4C2F4"/>
              </a:solidFill>
            </a:endParaRPr>
          </a:p>
        </p:txBody>
      </p:sp>
      <p:sp>
        <p:nvSpPr>
          <p:cNvPr id="168" name="Shape 168"/>
          <p:cNvSpPr/>
          <p:nvPr/>
        </p:nvSpPr>
        <p:spPr>
          <a:xfrm>
            <a:off x="4551116" y="3125542"/>
            <a:ext cx="657209" cy="679227"/>
          </a:xfrm>
          <a:custGeom>
            <a:avLst/>
            <a:gdLst/>
            <a:ahLst/>
            <a:cxnLst/>
            <a:rect l="0" t="0" r="0" b="0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1">
              <a:solidFill>
                <a:srgbClr val="A4C2F4"/>
              </a:solidFill>
            </a:endParaRPr>
          </a:p>
        </p:txBody>
      </p:sp>
      <p:sp>
        <p:nvSpPr>
          <p:cNvPr id="169" name="Shape 169"/>
          <p:cNvSpPr/>
          <p:nvPr/>
        </p:nvSpPr>
        <p:spPr>
          <a:xfrm>
            <a:off x="4419883" y="3994834"/>
            <a:ext cx="919682" cy="950908"/>
          </a:xfrm>
          <a:custGeom>
            <a:avLst/>
            <a:gdLst/>
            <a:ahLst/>
            <a:cxnLst/>
            <a:rect l="0" t="0" r="0" b="0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1">
              <a:solidFill>
                <a:srgbClr val="A4C2F4"/>
              </a:solidFill>
            </a:endParaRPr>
          </a:p>
        </p:txBody>
      </p:sp>
      <p:sp>
        <p:nvSpPr>
          <p:cNvPr id="170" name="Shape 170"/>
          <p:cNvSpPr/>
          <p:nvPr/>
        </p:nvSpPr>
        <p:spPr>
          <a:xfrm>
            <a:off x="2644914" y="4036538"/>
            <a:ext cx="890356" cy="706800"/>
          </a:xfrm>
          <a:custGeom>
            <a:avLst/>
            <a:gdLst/>
            <a:ahLst/>
            <a:cxnLst/>
            <a:rect l="0" t="0" r="0" b="0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1">
              <a:solidFill>
                <a:srgbClr val="A4C2F4"/>
              </a:solidFill>
            </a:endParaRPr>
          </a:p>
        </p:txBody>
      </p:sp>
      <p:sp>
        <p:nvSpPr>
          <p:cNvPr id="171" name="Shape 171"/>
          <p:cNvSpPr/>
          <p:nvPr/>
        </p:nvSpPr>
        <p:spPr>
          <a:xfrm>
            <a:off x="2116545" y="3186156"/>
            <a:ext cx="829755" cy="780163"/>
          </a:xfrm>
          <a:custGeom>
            <a:avLst/>
            <a:gdLst/>
            <a:ahLst/>
            <a:cxnLst/>
            <a:rect l="0" t="0" r="0" b="0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1">
              <a:solidFill>
                <a:srgbClr val="A4C2F4"/>
              </a:solidFill>
            </a:endParaRPr>
          </a:p>
        </p:txBody>
      </p:sp>
      <p:sp>
        <p:nvSpPr>
          <p:cNvPr id="172" name="Shape 172"/>
          <p:cNvSpPr/>
          <p:nvPr/>
        </p:nvSpPr>
        <p:spPr>
          <a:xfrm>
            <a:off x="1347360" y="3186147"/>
            <a:ext cx="599147" cy="706812"/>
          </a:xfrm>
          <a:custGeom>
            <a:avLst/>
            <a:gdLst/>
            <a:ahLst/>
            <a:cxnLst/>
            <a:rect l="0" t="0" r="0" b="0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1">
              <a:solidFill>
                <a:srgbClr val="A4C2F4"/>
              </a:solidFill>
            </a:endParaRPr>
          </a:p>
        </p:txBody>
      </p:sp>
      <p:sp>
        <p:nvSpPr>
          <p:cNvPr id="173" name="Shape 173"/>
          <p:cNvSpPr/>
          <p:nvPr/>
        </p:nvSpPr>
        <p:spPr>
          <a:xfrm>
            <a:off x="2681615" y="4813558"/>
            <a:ext cx="816944" cy="313967"/>
          </a:xfrm>
          <a:custGeom>
            <a:avLst/>
            <a:gdLst/>
            <a:ahLst/>
            <a:cxnLst/>
            <a:rect l="0" t="0" r="0" b="0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1">
              <a:solidFill>
                <a:srgbClr val="A4C2F4"/>
              </a:solidFill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7146424" y="4508764"/>
            <a:ext cx="1040884" cy="730620"/>
          </a:xfrm>
          <a:custGeom>
            <a:avLst/>
            <a:gdLst/>
            <a:ahLst/>
            <a:cxnLst/>
            <a:rect l="0" t="0" r="0" b="0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1">
              <a:solidFill>
                <a:srgbClr val="A4C2F4"/>
              </a:solidFill>
            </a:endParaRPr>
          </a:p>
        </p:txBody>
      </p:sp>
      <p:sp>
        <p:nvSpPr>
          <p:cNvPr id="175" name="Shape 175"/>
          <p:cNvSpPr/>
          <p:nvPr/>
        </p:nvSpPr>
        <p:spPr>
          <a:xfrm>
            <a:off x="7146430" y="3104434"/>
            <a:ext cx="684732" cy="721463"/>
          </a:xfrm>
          <a:custGeom>
            <a:avLst/>
            <a:gdLst/>
            <a:ahLst/>
            <a:cxnLst/>
            <a:rect l="0" t="0" r="0" b="0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1">
              <a:solidFill>
                <a:srgbClr val="A4C2F4"/>
              </a:solidFill>
            </a:endParaRPr>
          </a:p>
        </p:txBody>
      </p:sp>
      <p:sp>
        <p:nvSpPr>
          <p:cNvPr id="176" name="Shape 176"/>
          <p:cNvSpPr/>
          <p:nvPr/>
        </p:nvSpPr>
        <p:spPr>
          <a:xfrm>
            <a:off x="5262208" y="4729517"/>
            <a:ext cx="525045" cy="372666"/>
          </a:xfrm>
          <a:custGeom>
            <a:avLst/>
            <a:gdLst/>
            <a:ahLst/>
            <a:cxnLst/>
            <a:rect l="0" t="0" r="0" b="0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1">
              <a:solidFill>
                <a:srgbClr val="A4C2F4"/>
              </a:solidFill>
            </a:endParaRPr>
          </a:p>
        </p:txBody>
      </p:sp>
      <p:sp>
        <p:nvSpPr>
          <p:cNvPr id="177" name="Shape 177"/>
          <p:cNvSpPr/>
          <p:nvPr/>
        </p:nvSpPr>
        <p:spPr>
          <a:xfrm>
            <a:off x="8376372" y="4729062"/>
            <a:ext cx="508532" cy="324976"/>
          </a:xfrm>
          <a:custGeom>
            <a:avLst/>
            <a:gdLst/>
            <a:ahLst/>
            <a:cxnLst/>
            <a:rect l="0" t="0" r="0" b="0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1">
              <a:solidFill>
                <a:srgbClr val="A4C2F4"/>
              </a:solidFill>
            </a:endParaRPr>
          </a:p>
        </p:txBody>
      </p:sp>
      <p:sp>
        <p:nvSpPr>
          <p:cNvPr id="178" name="Shape 178"/>
          <p:cNvSpPr/>
          <p:nvPr/>
        </p:nvSpPr>
        <p:spPr>
          <a:xfrm>
            <a:off x="3808719" y="4429327"/>
            <a:ext cx="570935" cy="567282"/>
          </a:xfrm>
          <a:custGeom>
            <a:avLst/>
            <a:gdLst/>
            <a:ahLst/>
            <a:cxnLst/>
            <a:rect l="0" t="0" r="0" b="0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1">
              <a:solidFill>
                <a:srgbClr val="A4C2F4"/>
              </a:solidFill>
            </a:endParaRPr>
          </a:p>
        </p:txBody>
      </p:sp>
      <p:sp>
        <p:nvSpPr>
          <p:cNvPr id="179" name="Shape 179"/>
          <p:cNvSpPr/>
          <p:nvPr/>
        </p:nvSpPr>
        <p:spPr>
          <a:xfrm>
            <a:off x="7975390" y="3053274"/>
            <a:ext cx="541561" cy="679277"/>
          </a:xfrm>
          <a:custGeom>
            <a:avLst/>
            <a:gdLst/>
            <a:ahLst/>
            <a:cxnLst/>
            <a:rect l="0" t="0" r="0" b="0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1">
              <a:solidFill>
                <a:srgbClr val="A4C2F4"/>
              </a:solidFill>
            </a:endParaRPr>
          </a:p>
        </p:txBody>
      </p:sp>
      <p:sp>
        <p:nvSpPr>
          <p:cNvPr id="180" name="Shape 180"/>
          <p:cNvSpPr/>
          <p:nvPr/>
        </p:nvSpPr>
        <p:spPr>
          <a:xfrm>
            <a:off x="1570786" y="4028295"/>
            <a:ext cx="734324" cy="723314"/>
          </a:xfrm>
          <a:custGeom>
            <a:avLst/>
            <a:gdLst/>
            <a:ahLst/>
            <a:cxnLst/>
            <a:rect l="0" t="0" r="0" b="0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1">
              <a:solidFill>
                <a:srgbClr val="A4C2F4"/>
              </a:solidFill>
            </a:endParaRPr>
          </a:p>
        </p:txBody>
      </p:sp>
      <p:sp>
        <p:nvSpPr>
          <p:cNvPr id="181" name="Shape 181"/>
          <p:cNvSpPr/>
          <p:nvPr/>
        </p:nvSpPr>
        <p:spPr>
          <a:xfrm>
            <a:off x="247059" y="4094876"/>
            <a:ext cx="275435" cy="244207"/>
          </a:xfrm>
          <a:custGeom>
            <a:avLst/>
            <a:gdLst/>
            <a:ahLst/>
            <a:cxnLst/>
            <a:rect l="0" t="0" r="0" b="0"/>
            <a:pathLst>
              <a:path w="5504" h="4880" extrusionOk="0">
                <a:moveTo>
                  <a:pt x="5173" y="0"/>
                </a:moveTo>
                <a:lnTo>
                  <a:pt x="5063" y="37"/>
                </a:lnTo>
                <a:lnTo>
                  <a:pt x="4990" y="110"/>
                </a:lnTo>
                <a:lnTo>
                  <a:pt x="4770" y="404"/>
                </a:lnTo>
                <a:lnTo>
                  <a:pt x="4513" y="624"/>
                </a:lnTo>
                <a:lnTo>
                  <a:pt x="4219" y="844"/>
                </a:lnTo>
                <a:lnTo>
                  <a:pt x="3926" y="991"/>
                </a:lnTo>
                <a:lnTo>
                  <a:pt x="3742" y="1064"/>
                </a:lnTo>
                <a:lnTo>
                  <a:pt x="3559" y="1101"/>
                </a:lnTo>
                <a:lnTo>
                  <a:pt x="3229" y="1101"/>
                </a:lnTo>
                <a:lnTo>
                  <a:pt x="2862" y="1028"/>
                </a:lnTo>
                <a:lnTo>
                  <a:pt x="2532" y="917"/>
                </a:lnTo>
                <a:lnTo>
                  <a:pt x="2239" y="807"/>
                </a:lnTo>
                <a:lnTo>
                  <a:pt x="1908" y="734"/>
                </a:lnTo>
                <a:lnTo>
                  <a:pt x="1578" y="661"/>
                </a:lnTo>
                <a:lnTo>
                  <a:pt x="1248" y="624"/>
                </a:lnTo>
                <a:lnTo>
                  <a:pt x="918" y="661"/>
                </a:lnTo>
                <a:lnTo>
                  <a:pt x="625" y="771"/>
                </a:lnTo>
                <a:lnTo>
                  <a:pt x="478" y="844"/>
                </a:lnTo>
                <a:lnTo>
                  <a:pt x="368" y="954"/>
                </a:lnTo>
                <a:lnTo>
                  <a:pt x="258" y="1064"/>
                </a:lnTo>
                <a:lnTo>
                  <a:pt x="148" y="1211"/>
                </a:lnTo>
                <a:lnTo>
                  <a:pt x="111" y="1284"/>
                </a:lnTo>
                <a:lnTo>
                  <a:pt x="111" y="1321"/>
                </a:lnTo>
                <a:lnTo>
                  <a:pt x="148" y="1431"/>
                </a:lnTo>
                <a:lnTo>
                  <a:pt x="258" y="1468"/>
                </a:lnTo>
                <a:lnTo>
                  <a:pt x="368" y="1468"/>
                </a:lnTo>
                <a:lnTo>
                  <a:pt x="698" y="1284"/>
                </a:lnTo>
                <a:lnTo>
                  <a:pt x="1028" y="1174"/>
                </a:lnTo>
                <a:lnTo>
                  <a:pt x="1028" y="2531"/>
                </a:lnTo>
                <a:lnTo>
                  <a:pt x="955" y="3228"/>
                </a:lnTo>
                <a:lnTo>
                  <a:pt x="881" y="3925"/>
                </a:lnTo>
                <a:lnTo>
                  <a:pt x="698" y="3852"/>
                </a:lnTo>
                <a:lnTo>
                  <a:pt x="551" y="3742"/>
                </a:lnTo>
                <a:lnTo>
                  <a:pt x="368" y="3632"/>
                </a:lnTo>
                <a:lnTo>
                  <a:pt x="184" y="3522"/>
                </a:lnTo>
                <a:lnTo>
                  <a:pt x="111" y="3522"/>
                </a:lnTo>
                <a:lnTo>
                  <a:pt x="38" y="3595"/>
                </a:lnTo>
                <a:lnTo>
                  <a:pt x="1" y="3669"/>
                </a:lnTo>
                <a:lnTo>
                  <a:pt x="1" y="3779"/>
                </a:lnTo>
                <a:lnTo>
                  <a:pt x="38" y="3962"/>
                </a:lnTo>
                <a:lnTo>
                  <a:pt x="148" y="4145"/>
                </a:lnTo>
                <a:lnTo>
                  <a:pt x="294" y="4256"/>
                </a:lnTo>
                <a:lnTo>
                  <a:pt x="514" y="4402"/>
                </a:lnTo>
                <a:lnTo>
                  <a:pt x="735" y="4476"/>
                </a:lnTo>
                <a:lnTo>
                  <a:pt x="1175" y="4476"/>
                </a:lnTo>
                <a:lnTo>
                  <a:pt x="1248" y="4439"/>
                </a:lnTo>
                <a:lnTo>
                  <a:pt x="1321" y="4402"/>
                </a:lnTo>
                <a:lnTo>
                  <a:pt x="1395" y="4256"/>
                </a:lnTo>
                <a:lnTo>
                  <a:pt x="1505" y="3485"/>
                </a:lnTo>
                <a:lnTo>
                  <a:pt x="1578" y="2715"/>
                </a:lnTo>
                <a:lnTo>
                  <a:pt x="1578" y="1908"/>
                </a:lnTo>
                <a:lnTo>
                  <a:pt x="1542" y="1504"/>
                </a:lnTo>
                <a:lnTo>
                  <a:pt x="1505" y="1138"/>
                </a:lnTo>
                <a:lnTo>
                  <a:pt x="1762" y="1174"/>
                </a:lnTo>
                <a:lnTo>
                  <a:pt x="2128" y="1321"/>
                </a:lnTo>
                <a:lnTo>
                  <a:pt x="2459" y="1431"/>
                </a:lnTo>
                <a:lnTo>
                  <a:pt x="2825" y="1578"/>
                </a:lnTo>
                <a:lnTo>
                  <a:pt x="3192" y="1651"/>
                </a:lnTo>
                <a:lnTo>
                  <a:pt x="3486" y="1651"/>
                </a:lnTo>
                <a:lnTo>
                  <a:pt x="3449" y="2531"/>
                </a:lnTo>
                <a:lnTo>
                  <a:pt x="3412" y="3449"/>
                </a:lnTo>
                <a:lnTo>
                  <a:pt x="3412" y="3999"/>
                </a:lnTo>
                <a:lnTo>
                  <a:pt x="3412" y="4256"/>
                </a:lnTo>
                <a:lnTo>
                  <a:pt x="3412" y="4366"/>
                </a:lnTo>
                <a:lnTo>
                  <a:pt x="3412" y="4402"/>
                </a:lnTo>
                <a:lnTo>
                  <a:pt x="3449" y="4402"/>
                </a:lnTo>
                <a:lnTo>
                  <a:pt x="3412" y="4476"/>
                </a:lnTo>
                <a:lnTo>
                  <a:pt x="3376" y="4512"/>
                </a:lnTo>
                <a:lnTo>
                  <a:pt x="3376" y="4659"/>
                </a:lnTo>
                <a:lnTo>
                  <a:pt x="3376" y="4696"/>
                </a:lnTo>
                <a:lnTo>
                  <a:pt x="3412" y="4806"/>
                </a:lnTo>
                <a:lnTo>
                  <a:pt x="3522" y="4879"/>
                </a:lnTo>
                <a:lnTo>
                  <a:pt x="3632" y="4879"/>
                </a:lnTo>
                <a:lnTo>
                  <a:pt x="3742" y="4842"/>
                </a:lnTo>
                <a:lnTo>
                  <a:pt x="3853" y="4732"/>
                </a:lnTo>
                <a:lnTo>
                  <a:pt x="3926" y="4586"/>
                </a:lnTo>
                <a:lnTo>
                  <a:pt x="3926" y="4439"/>
                </a:lnTo>
                <a:lnTo>
                  <a:pt x="3926" y="4256"/>
                </a:lnTo>
                <a:lnTo>
                  <a:pt x="3963" y="3045"/>
                </a:lnTo>
                <a:lnTo>
                  <a:pt x="3963" y="1871"/>
                </a:lnTo>
                <a:lnTo>
                  <a:pt x="3963" y="1541"/>
                </a:lnTo>
                <a:lnTo>
                  <a:pt x="4366" y="1394"/>
                </a:lnTo>
                <a:lnTo>
                  <a:pt x="4733" y="1138"/>
                </a:lnTo>
                <a:lnTo>
                  <a:pt x="5063" y="844"/>
                </a:lnTo>
                <a:lnTo>
                  <a:pt x="5320" y="551"/>
                </a:lnTo>
                <a:lnTo>
                  <a:pt x="5467" y="367"/>
                </a:lnTo>
                <a:lnTo>
                  <a:pt x="5503" y="257"/>
                </a:lnTo>
                <a:lnTo>
                  <a:pt x="5503" y="184"/>
                </a:lnTo>
                <a:lnTo>
                  <a:pt x="5430" y="74"/>
                </a:lnTo>
                <a:lnTo>
                  <a:pt x="5356" y="37"/>
                </a:lnTo>
                <a:lnTo>
                  <a:pt x="5283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1">
              <a:solidFill>
                <a:srgbClr val="A4C2F4"/>
              </a:solidFill>
            </a:endParaRPr>
          </a:p>
        </p:txBody>
      </p:sp>
      <p:sp>
        <p:nvSpPr>
          <p:cNvPr id="182" name="Shape 182"/>
          <p:cNvSpPr/>
          <p:nvPr/>
        </p:nvSpPr>
        <p:spPr>
          <a:xfrm>
            <a:off x="8516944" y="4082884"/>
            <a:ext cx="690236" cy="510383"/>
          </a:xfrm>
          <a:custGeom>
            <a:avLst/>
            <a:gdLst/>
            <a:ahLst/>
            <a:cxnLst/>
            <a:rect l="0" t="0" r="0" b="0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1">
              <a:solidFill>
                <a:srgbClr val="A4C2F4"/>
              </a:solidFill>
            </a:endParaRPr>
          </a:p>
        </p:txBody>
      </p:sp>
      <p:sp>
        <p:nvSpPr>
          <p:cNvPr id="183" name="Shape 183"/>
          <p:cNvSpPr/>
          <p:nvPr/>
        </p:nvSpPr>
        <p:spPr>
          <a:xfrm>
            <a:off x="859714" y="3417443"/>
            <a:ext cx="317620" cy="659010"/>
          </a:xfrm>
          <a:custGeom>
            <a:avLst/>
            <a:gdLst/>
            <a:ahLst/>
            <a:cxnLst/>
            <a:rect l="0" t="0" r="0" b="0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1">
              <a:solidFill>
                <a:srgbClr val="A4C2F4"/>
              </a:solidFill>
            </a:endParaRPr>
          </a:p>
        </p:txBody>
      </p:sp>
      <p:sp>
        <p:nvSpPr>
          <p:cNvPr id="184" name="Shape 184"/>
          <p:cNvSpPr/>
          <p:nvPr/>
        </p:nvSpPr>
        <p:spPr>
          <a:xfrm rot="1920742">
            <a:off x="5707038" y="4213989"/>
            <a:ext cx="884796" cy="750834"/>
          </a:xfrm>
          <a:custGeom>
            <a:avLst/>
            <a:gdLst/>
            <a:ahLst/>
            <a:cxnLst/>
            <a:rect l="0" t="0" r="0" b="0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1">
              <a:solidFill>
                <a:srgbClr val="A4C2F4"/>
              </a:solidFill>
            </a:endParaRPr>
          </a:p>
        </p:txBody>
      </p:sp>
      <p:sp>
        <p:nvSpPr>
          <p:cNvPr id="185" name="Shape 185"/>
          <p:cNvSpPr/>
          <p:nvPr/>
        </p:nvSpPr>
        <p:spPr>
          <a:xfrm rot="-3496844">
            <a:off x="115840" y="4509559"/>
            <a:ext cx="537852" cy="464441"/>
          </a:xfrm>
          <a:custGeom>
            <a:avLst/>
            <a:gdLst/>
            <a:ahLst/>
            <a:cxnLst/>
            <a:rect l="0" t="0" r="0" b="0"/>
            <a:pathLst>
              <a:path w="10748" h="9281" extrusionOk="0">
                <a:moveTo>
                  <a:pt x="4072" y="550"/>
                </a:moveTo>
                <a:lnTo>
                  <a:pt x="4329" y="587"/>
                </a:lnTo>
                <a:lnTo>
                  <a:pt x="4585" y="697"/>
                </a:lnTo>
                <a:lnTo>
                  <a:pt x="4842" y="844"/>
                </a:lnTo>
                <a:lnTo>
                  <a:pt x="5025" y="1064"/>
                </a:lnTo>
                <a:lnTo>
                  <a:pt x="5136" y="1211"/>
                </a:lnTo>
                <a:lnTo>
                  <a:pt x="5209" y="1394"/>
                </a:lnTo>
                <a:lnTo>
                  <a:pt x="5246" y="1541"/>
                </a:lnTo>
                <a:lnTo>
                  <a:pt x="5282" y="1724"/>
                </a:lnTo>
                <a:lnTo>
                  <a:pt x="5282" y="2091"/>
                </a:lnTo>
                <a:lnTo>
                  <a:pt x="5246" y="2458"/>
                </a:lnTo>
                <a:lnTo>
                  <a:pt x="5209" y="2641"/>
                </a:lnTo>
                <a:lnTo>
                  <a:pt x="4695" y="1761"/>
                </a:lnTo>
                <a:lnTo>
                  <a:pt x="4072" y="550"/>
                </a:lnTo>
                <a:close/>
                <a:moveTo>
                  <a:pt x="1357" y="3008"/>
                </a:moveTo>
                <a:lnTo>
                  <a:pt x="1504" y="3265"/>
                </a:lnTo>
                <a:lnTo>
                  <a:pt x="1614" y="3558"/>
                </a:lnTo>
                <a:lnTo>
                  <a:pt x="1797" y="3852"/>
                </a:lnTo>
                <a:lnTo>
                  <a:pt x="1467" y="3778"/>
                </a:lnTo>
                <a:lnTo>
                  <a:pt x="1137" y="3742"/>
                </a:lnTo>
                <a:lnTo>
                  <a:pt x="1321" y="3118"/>
                </a:lnTo>
                <a:lnTo>
                  <a:pt x="1357" y="3008"/>
                </a:lnTo>
                <a:close/>
                <a:moveTo>
                  <a:pt x="3815" y="550"/>
                </a:moveTo>
                <a:lnTo>
                  <a:pt x="4072" y="1174"/>
                </a:lnTo>
                <a:lnTo>
                  <a:pt x="4329" y="1798"/>
                </a:lnTo>
                <a:lnTo>
                  <a:pt x="4695" y="2531"/>
                </a:lnTo>
                <a:lnTo>
                  <a:pt x="5099" y="3265"/>
                </a:lnTo>
                <a:lnTo>
                  <a:pt x="4989" y="3852"/>
                </a:lnTo>
                <a:lnTo>
                  <a:pt x="4732" y="3191"/>
                </a:lnTo>
                <a:lnTo>
                  <a:pt x="4475" y="2531"/>
                </a:lnTo>
                <a:lnTo>
                  <a:pt x="4255" y="1981"/>
                </a:lnTo>
                <a:lnTo>
                  <a:pt x="4035" y="1467"/>
                </a:lnTo>
                <a:lnTo>
                  <a:pt x="3742" y="880"/>
                </a:lnTo>
                <a:lnTo>
                  <a:pt x="3558" y="587"/>
                </a:lnTo>
                <a:lnTo>
                  <a:pt x="3815" y="550"/>
                </a:lnTo>
                <a:close/>
                <a:moveTo>
                  <a:pt x="1761" y="1724"/>
                </a:moveTo>
                <a:lnTo>
                  <a:pt x="1724" y="1798"/>
                </a:lnTo>
                <a:lnTo>
                  <a:pt x="1761" y="1944"/>
                </a:lnTo>
                <a:lnTo>
                  <a:pt x="1834" y="2018"/>
                </a:lnTo>
                <a:lnTo>
                  <a:pt x="1944" y="2054"/>
                </a:lnTo>
                <a:lnTo>
                  <a:pt x="2054" y="2054"/>
                </a:lnTo>
                <a:lnTo>
                  <a:pt x="2274" y="2531"/>
                </a:lnTo>
                <a:lnTo>
                  <a:pt x="2458" y="2971"/>
                </a:lnTo>
                <a:lnTo>
                  <a:pt x="3008" y="4182"/>
                </a:lnTo>
                <a:lnTo>
                  <a:pt x="3081" y="4329"/>
                </a:lnTo>
                <a:lnTo>
                  <a:pt x="2825" y="4255"/>
                </a:lnTo>
                <a:lnTo>
                  <a:pt x="2458" y="4072"/>
                </a:lnTo>
                <a:lnTo>
                  <a:pt x="2164" y="3742"/>
                </a:lnTo>
                <a:lnTo>
                  <a:pt x="1944" y="3375"/>
                </a:lnTo>
                <a:lnTo>
                  <a:pt x="1724" y="2935"/>
                </a:lnTo>
                <a:lnTo>
                  <a:pt x="1651" y="2715"/>
                </a:lnTo>
                <a:lnTo>
                  <a:pt x="1504" y="2494"/>
                </a:lnTo>
                <a:lnTo>
                  <a:pt x="1724" y="1761"/>
                </a:lnTo>
                <a:lnTo>
                  <a:pt x="1761" y="1724"/>
                </a:lnTo>
                <a:close/>
                <a:moveTo>
                  <a:pt x="2604" y="1174"/>
                </a:moveTo>
                <a:lnTo>
                  <a:pt x="2715" y="1614"/>
                </a:lnTo>
                <a:lnTo>
                  <a:pt x="2861" y="2054"/>
                </a:lnTo>
                <a:lnTo>
                  <a:pt x="3228" y="2898"/>
                </a:lnTo>
                <a:lnTo>
                  <a:pt x="3998" y="4695"/>
                </a:lnTo>
                <a:lnTo>
                  <a:pt x="3632" y="4549"/>
                </a:lnTo>
                <a:lnTo>
                  <a:pt x="3522" y="4365"/>
                </a:lnTo>
                <a:lnTo>
                  <a:pt x="3301" y="3888"/>
                </a:lnTo>
                <a:lnTo>
                  <a:pt x="2861" y="2935"/>
                </a:lnTo>
                <a:lnTo>
                  <a:pt x="2274" y="1834"/>
                </a:lnTo>
                <a:lnTo>
                  <a:pt x="2311" y="1651"/>
                </a:lnTo>
                <a:lnTo>
                  <a:pt x="2421" y="1467"/>
                </a:lnTo>
                <a:lnTo>
                  <a:pt x="2604" y="1174"/>
                </a:lnTo>
                <a:close/>
                <a:moveTo>
                  <a:pt x="3338" y="660"/>
                </a:moveTo>
                <a:lnTo>
                  <a:pt x="3375" y="770"/>
                </a:lnTo>
                <a:lnTo>
                  <a:pt x="3668" y="1467"/>
                </a:lnTo>
                <a:lnTo>
                  <a:pt x="3962" y="2164"/>
                </a:lnTo>
                <a:lnTo>
                  <a:pt x="4182" y="2788"/>
                </a:lnTo>
                <a:lnTo>
                  <a:pt x="4402" y="3412"/>
                </a:lnTo>
                <a:lnTo>
                  <a:pt x="4769" y="4659"/>
                </a:lnTo>
                <a:lnTo>
                  <a:pt x="4732" y="4805"/>
                </a:lnTo>
                <a:lnTo>
                  <a:pt x="4659" y="4805"/>
                </a:lnTo>
                <a:lnTo>
                  <a:pt x="4549" y="4842"/>
                </a:lnTo>
                <a:lnTo>
                  <a:pt x="3668" y="2971"/>
                </a:lnTo>
                <a:lnTo>
                  <a:pt x="3191" y="1981"/>
                </a:lnTo>
                <a:lnTo>
                  <a:pt x="2971" y="1504"/>
                </a:lnTo>
                <a:lnTo>
                  <a:pt x="2788" y="991"/>
                </a:lnTo>
                <a:lnTo>
                  <a:pt x="3045" y="807"/>
                </a:lnTo>
                <a:lnTo>
                  <a:pt x="3338" y="660"/>
                </a:lnTo>
                <a:close/>
                <a:moveTo>
                  <a:pt x="7703" y="4952"/>
                </a:moveTo>
                <a:lnTo>
                  <a:pt x="7960" y="5246"/>
                </a:lnTo>
                <a:lnTo>
                  <a:pt x="7960" y="5246"/>
                </a:lnTo>
                <a:lnTo>
                  <a:pt x="7887" y="5209"/>
                </a:lnTo>
                <a:lnTo>
                  <a:pt x="7593" y="5319"/>
                </a:lnTo>
                <a:lnTo>
                  <a:pt x="7300" y="5466"/>
                </a:lnTo>
                <a:lnTo>
                  <a:pt x="7190" y="5356"/>
                </a:lnTo>
                <a:lnTo>
                  <a:pt x="7080" y="5246"/>
                </a:lnTo>
                <a:lnTo>
                  <a:pt x="7373" y="5099"/>
                </a:lnTo>
                <a:lnTo>
                  <a:pt x="7703" y="4952"/>
                </a:lnTo>
                <a:close/>
                <a:moveTo>
                  <a:pt x="8070" y="5356"/>
                </a:moveTo>
                <a:lnTo>
                  <a:pt x="8180" y="5466"/>
                </a:lnTo>
                <a:lnTo>
                  <a:pt x="7923" y="5576"/>
                </a:lnTo>
                <a:lnTo>
                  <a:pt x="7923" y="5576"/>
                </a:lnTo>
                <a:lnTo>
                  <a:pt x="8033" y="5429"/>
                </a:lnTo>
                <a:lnTo>
                  <a:pt x="8070" y="5356"/>
                </a:lnTo>
                <a:close/>
                <a:moveTo>
                  <a:pt x="7556" y="5612"/>
                </a:moveTo>
                <a:lnTo>
                  <a:pt x="7483" y="5722"/>
                </a:lnTo>
                <a:lnTo>
                  <a:pt x="7483" y="5686"/>
                </a:lnTo>
                <a:lnTo>
                  <a:pt x="7556" y="5612"/>
                </a:lnTo>
                <a:close/>
                <a:moveTo>
                  <a:pt x="8327" y="5649"/>
                </a:moveTo>
                <a:lnTo>
                  <a:pt x="8327" y="5686"/>
                </a:lnTo>
                <a:lnTo>
                  <a:pt x="7850" y="6163"/>
                </a:lnTo>
                <a:lnTo>
                  <a:pt x="7740" y="6016"/>
                </a:lnTo>
                <a:lnTo>
                  <a:pt x="7997" y="5796"/>
                </a:lnTo>
                <a:lnTo>
                  <a:pt x="8327" y="5649"/>
                </a:lnTo>
                <a:close/>
                <a:moveTo>
                  <a:pt x="8437" y="5796"/>
                </a:moveTo>
                <a:lnTo>
                  <a:pt x="8584" y="6053"/>
                </a:lnTo>
                <a:lnTo>
                  <a:pt x="8143" y="6163"/>
                </a:lnTo>
                <a:lnTo>
                  <a:pt x="8437" y="5796"/>
                </a:lnTo>
                <a:close/>
                <a:moveTo>
                  <a:pt x="8437" y="6346"/>
                </a:moveTo>
                <a:lnTo>
                  <a:pt x="8180" y="6676"/>
                </a:lnTo>
                <a:lnTo>
                  <a:pt x="8107" y="6493"/>
                </a:lnTo>
                <a:lnTo>
                  <a:pt x="8437" y="6346"/>
                </a:lnTo>
                <a:close/>
                <a:moveTo>
                  <a:pt x="8767" y="6309"/>
                </a:moveTo>
                <a:lnTo>
                  <a:pt x="8840" y="6419"/>
                </a:lnTo>
                <a:lnTo>
                  <a:pt x="8547" y="6676"/>
                </a:lnTo>
                <a:lnTo>
                  <a:pt x="8767" y="6309"/>
                </a:lnTo>
                <a:close/>
                <a:moveTo>
                  <a:pt x="9024" y="4695"/>
                </a:moveTo>
                <a:lnTo>
                  <a:pt x="9244" y="4732"/>
                </a:lnTo>
                <a:lnTo>
                  <a:pt x="9464" y="4805"/>
                </a:lnTo>
                <a:lnTo>
                  <a:pt x="9647" y="4915"/>
                </a:lnTo>
                <a:lnTo>
                  <a:pt x="9831" y="5062"/>
                </a:lnTo>
                <a:lnTo>
                  <a:pt x="9904" y="5099"/>
                </a:lnTo>
                <a:lnTo>
                  <a:pt x="9941" y="5099"/>
                </a:lnTo>
                <a:lnTo>
                  <a:pt x="10051" y="5209"/>
                </a:lnTo>
                <a:lnTo>
                  <a:pt x="10161" y="5429"/>
                </a:lnTo>
                <a:lnTo>
                  <a:pt x="10198" y="5649"/>
                </a:lnTo>
                <a:lnTo>
                  <a:pt x="10234" y="5869"/>
                </a:lnTo>
                <a:lnTo>
                  <a:pt x="10198" y="6089"/>
                </a:lnTo>
                <a:lnTo>
                  <a:pt x="10161" y="6346"/>
                </a:lnTo>
                <a:lnTo>
                  <a:pt x="10088" y="6566"/>
                </a:lnTo>
                <a:lnTo>
                  <a:pt x="9941" y="7006"/>
                </a:lnTo>
                <a:lnTo>
                  <a:pt x="9904" y="7080"/>
                </a:lnTo>
                <a:lnTo>
                  <a:pt x="9647" y="6676"/>
                </a:lnTo>
                <a:lnTo>
                  <a:pt x="9024" y="5832"/>
                </a:lnTo>
                <a:lnTo>
                  <a:pt x="8620" y="5282"/>
                </a:lnTo>
                <a:lnTo>
                  <a:pt x="8400" y="5025"/>
                </a:lnTo>
                <a:lnTo>
                  <a:pt x="8143" y="4842"/>
                </a:lnTo>
                <a:lnTo>
                  <a:pt x="8584" y="4732"/>
                </a:lnTo>
                <a:lnTo>
                  <a:pt x="8804" y="4695"/>
                </a:lnTo>
                <a:close/>
                <a:moveTo>
                  <a:pt x="1064" y="3962"/>
                </a:moveTo>
                <a:lnTo>
                  <a:pt x="1357" y="4182"/>
                </a:lnTo>
                <a:lnTo>
                  <a:pt x="1651" y="4329"/>
                </a:lnTo>
                <a:lnTo>
                  <a:pt x="2348" y="4585"/>
                </a:lnTo>
                <a:lnTo>
                  <a:pt x="2458" y="4659"/>
                </a:lnTo>
                <a:lnTo>
                  <a:pt x="2494" y="4695"/>
                </a:lnTo>
                <a:lnTo>
                  <a:pt x="2568" y="4732"/>
                </a:lnTo>
                <a:lnTo>
                  <a:pt x="2641" y="4695"/>
                </a:lnTo>
                <a:lnTo>
                  <a:pt x="4329" y="5319"/>
                </a:lnTo>
                <a:lnTo>
                  <a:pt x="4329" y="5356"/>
                </a:lnTo>
                <a:lnTo>
                  <a:pt x="4292" y="5319"/>
                </a:lnTo>
                <a:lnTo>
                  <a:pt x="3888" y="5172"/>
                </a:lnTo>
                <a:lnTo>
                  <a:pt x="3705" y="5136"/>
                </a:lnTo>
                <a:lnTo>
                  <a:pt x="3485" y="5099"/>
                </a:lnTo>
                <a:lnTo>
                  <a:pt x="3448" y="5136"/>
                </a:lnTo>
                <a:lnTo>
                  <a:pt x="3411" y="5172"/>
                </a:lnTo>
                <a:lnTo>
                  <a:pt x="3448" y="5246"/>
                </a:lnTo>
                <a:lnTo>
                  <a:pt x="3595" y="5392"/>
                </a:lnTo>
                <a:lnTo>
                  <a:pt x="3852" y="5539"/>
                </a:lnTo>
                <a:lnTo>
                  <a:pt x="4108" y="5686"/>
                </a:lnTo>
                <a:lnTo>
                  <a:pt x="4402" y="5759"/>
                </a:lnTo>
                <a:lnTo>
                  <a:pt x="4365" y="5906"/>
                </a:lnTo>
                <a:lnTo>
                  <a:pt x="4035" y="5906"/>
                </a:lnTo>
                <a:lnTo>
                  <a:pt x="3742" y="5869"/>
                </a:lnTo>
                <a:lnTo>
                  <a:pt x="3411" y="5759"/>
                </a:lnTo>
                <a:lnTo>
                  <a:pt x="3228" y="5686"/>
                </a:lnTo>
                <a:lnTo>
                  <a:pt x="3191" y="5612"/>
                </a:lnTo>
                <a:lnTo>
                  <a:pt x="3155" y="5576"/>
                </a:lnTo>
                <a:lnTo>
                  <a:pt x="3118" y="5539"/>
                </a:lnTo>
                <a:lnTo>
                  <a:pt x="3081" y="5502"/>
                </a:lnTo>
                <a:lnTo>
                  <a:pt x="3045" y="5502"/>
                </a:lnTo>
                <a:lnTo>
                  <a:pt x="3008" y="5539"/>
                </a:lnTo>
                <a:lnTo>
                  <a:pt x="2971" y="5649"/>
                </a:lnTo>
                <a:lnTo>
                  <a:pt x="2971" y="5722"/>
                </a:lnTo>
                <a:lnTo>
                  <a:pt x="3008" y="5796"/>
                </a:lnTo>
                <a:lnTo>
                  <a:pt x="3045" y="5869"/>
                </a:lnTo>
                <a:lnTo>
                  <a:pt x="3191" y="6016"/>
                </a:lnTo>
                <a:lnTo>
                  <a:pt x="3338" y="6126"/>
                </a:lnTo>
                <a:lnTo>
                  <a:pt x="3522" y="6199"/>
                </a:lnTo>
                <a:lnTo>
                  <a:pt x="3742" y="6273"/>
                </a:lnTo>
                <a:lnTo>
                  <a:pt x="3962" y="6309"/>
                </a:lnTo>
                <a:lnTo>
                  <a:pt x="4182" y="6309"/>
                </a:lnTo>
                <a:lnTo>
                  <a:pt x="3962" y="6676"/>
                </a:lnTo>
                <a:lnTo>
                  <a:pt x="3742" y="6603"/>
                </a:lnTo>
                <a:lnTo>
                  <a:pt x="3228" y="6456"/>
                </a:lnTo>
                <a:lnTo>
                  <a:pt x="2971" y="6419"/>
                </a:lnTo>
                <a:lnTo>
                  <a:pt x="2715" y="6383"/>
                </a:lnTo>
                <a:lnTo>
                  <a:pt x="2641" y="6383"/>
                </a:lnTo>
                <a:lnTo>
                  <a:pt x="2641" y="6456"/>
                </a:lnTo>
                <a:lnTo>
                  <a:pt x="2641" y="6493"/>
                </a:lnTo>
                <a:lnTo>
                  <a:pt x="2678" y="6529"/>
                </a:lnTo>
                <a:lnTo>
                  <a:pt x="2861" y="6676"/>
                </a:lnTo>
                <a:lnTo>
                  <a:pt x="3081" y="6786"/>
                </a:lnTo>
                <a:lnTo>
                  <a:pt x="3522" y="6970"/>
                </a:lnTo>
                <a:lnTo>
                  <a:pt x="3742" y="7080"/>
                </a:lnTo>
                <a:lnTo>
                  <a:pt x="3632" y="7226"/>
                </a:lnTo>
                <a:lnTo>
                  <a:pt x="3522" y="7336"/>
                </a:lnTo>
                <a:lnTo>
                  <a:pt x="2935" y="7080"/>
                </a:lnTo>
                <a:lnTo>
                  <a:pt x="2311" y="6823"/>
                </a:lnTo>
                <a:lnTo>
                  <a:pt x="2238" y="6823"/>
                </a:lnTo>
                <a:lnTo>
                  <a:pt x="2201" y="6860"/>
                </a:lnTo>
                <a:lnTo>
                  <a:pt x="2201" y="6896"/>
                </a:lnTo>
                <a:lnTo>
                  <a:pt x="2201" y="6970"/>
                </a:lnTo>
                <a:lnTo>
                  <a:pt x="2458" y="7190"/>
                </a:lnTo>
                <a:lnTo>
                  <a:pt x="2678" y="7410"/>
                </a:lnTo>
                <a:lnTo>
                  <a:pt x="2971" y="7557"/>
                </a:lnTo>
                <a:lnTo>
                  <a:pt x="3265" y="7703"/>
                </a:lnTo>
                <a:lnTo>
                  <a:pt x="2971" y="7960"/>
                </a:lnTo>
                <a:lnTo>
                  <a:pt x="2641" y="7960"/>
                </a:lnTo>
                <a:lnTo>
                  <a:pt x="2311" y="7887"/>
                </a:lnTo>
                <a:lnTo>
                  <a:pt x="1981" y="7777"/>
                </a:lnTo>
                <a:lnTo>
                  <a:pt x="1871" y="7777"/>
                </a:lnTo>
                <a:lnTo>
                  <a:pt x="1834" y="7813"/>
                </a:lnTo>
                <a:lnTo>
                  <a:pt x="1797" y="7850"/>
                </a:lnTo>
                <a:lnTo>
                  <a:pt x="1797" y="7923"/>
                </a:lnTo>
                <a:lnTo>
                  <a:pt x="1834" y="8070"/>
                </a:lnTo>
                <a:lnTo>
                  <a:pt x="1944" y="8143"/>
                </a:lnTo>
                <a:lnTo>
                  <a:pt x="2091" y="8217"/>
                </a:lnTo>
                <a:lnTo>
                  <a:pt x="2238" y="8290"/>
                </a:lnTo>
                <a:lnTo>
                  <a:pt x="2348" y="8327"/>
                </a:lnTo>
                <a:lnTo>
                  <a:pt x="2164" y="8364"/>
                </a:lnTo>
                <a:lnTo>
                  <a:pt x="1944" y="8364"/>
                </a:lnTo>
                <a:lnTo>
                  <a:pt x="1761" y="8327"/>
                </a:lnTo>
                <a:lnTo>
                  <a:pt x="1541" y="8253"/>
                </a:lnTo>
                <a:lnTo>
                  <a:pt x="1247" y="8070"/>
                </a:lnTo>
                <a:lnTo>
                  <a:pt x="1027" y="7850"/>
                </a:lnTo>
                <a:lnTo>
                  <a:pt x="844" y="7593"/>
                </a:lnTo>
                <a:lnTo>
                  <a:pt x="697" y="7300"/>
                </a:lnTo>
                <a:lnTo>
                  <a:pt x="624" y="6970"/>
                </a:lnTo>
                <a:lnTo>
                  <a:pt x="550" y="6676"/>
                </a:lnTo>
                <a:lnTo>
                  <a:pt x="550" y="6346"/>
                </a:lnTo>
                <a:lnTo>
                  <a:pt x="550" y="6016"/>
                </a:lnTo>
                <a:lnTo>
                  <a:pt x="624" y="5502"/>
                </a:lnTo>
                <a:lnTo>
                  <a:pt x="734" y="4989"/>
                </a:lnTo>
                <a:lnTo>
                  <a:pt x="1064" y="3962"/>
                </a:lnTo>
                <a:close/>
                <a:moveTo>
                  <a:pt x="6786" y="5429"/>
                </a:moveTo>
                <a:lnTo>
                  <a:pt x="6860" y="5649"/>
                </a:lnTo>
                <a:lnTo>
                  <a:pt x="6970" y="5832"/>
                </a:lnTo>
                <a:lnTo>
                  <a:pt x="7006" y="5906"/>
                </a:lnTo>
                <a:lnTo>
                  <a:pt x="7043" y="5979"/>
                </a:lnTo>
                <a:lnTo>
                  <a:pt x="7116" y="6016"/>
                </a:lnTo>
                <a:lnTo>
                  <a:pt x="7813" y="7006"/>
                </a:lnTo>
                <a:lnTo>
                  <a:pt x="8143" y="7520"/>
                </a:lnTo>
                <a:lnTo>
                  <a:pt x="8143" y="7667"/>
                </a:lnTo>
                <a:lnTo>
                  <a:pt x="8143" y="7740"/>
                </a:lnTo>
                <a:lnTo>
                  <a:pt x="8217" y="7813"/>
                </a:lnTo>
                <a:lnTo>
                  <a:pt x="8290" y="7850"/>
                </a:lnTo>
                <a:lnTo>
                  <a:pt x="8363" y="7850"/>
                </a:lnTo>
                <a:lnTo>
                  <a:pt x="8400" y="7813"/>
                </a:lnTo>
                <a:lnTo>
                  <a:pt x="8510" y="7887"/>
                </a:lnTo>
                <a:lnTo>
                  <a:pt x="8584" y="7923"/>
                </a:lnTo>
                <a:lnTo>
                  <a:pt x="8694" y="7960"/>
                </a:lnTo>
                <a:lnTo>
                  <a:pt x="8767" y="7923"/>
                </a:lnTo>
                <a:lnTo>
                  <a:pt x="8877" y="7997"/>
                </a:lnTo>
                <a:lnTo>
                  <a:pt x="8987" y="7997"/>
                </a:lnTo>
                <a:lnTo>
                  <a:pt x="9060" y="8033"/>
                </a:lnTo>
                <a:lnTo>
                  <a:pt x="9134" y="7997"/>
                </a:lnTo>
                <a:lnTo>
                  <a:pt x="9207" y="7923"/>
                </a:lnTo>
                <a:lnTo>
                  <a:pt x="9207" y="7813"/>
                </a:lnTo>
                <a:lnTo>
                  <a:pt x="9207" y="7740"/>
                </a:lnTo>
                <a:lnTo>
                  <a:pt x="9134" y="7667"/>
                </a:lnTo>
                <a:lnTo>
                  <a:pt x="9170" y="7557"/>
                </a:lnTo>
                <a:lnTo>
                  <a:pt x="9207" y="7483"/>
                </a:lnTo>
                <a:lnTo>
                  <a:pt x="9244" y="7410"/>
                </a:lnTo>
                <a:lnTo>
                  <a:pt x="9244" y="7373"/>
                </a:lnTo>
                <a:lnTo>
                  <a:pt x="9207" y="7300"/>
                </a:lnTo>
                <a:lnTo>
                  <a:pt x="9170" y="7263"/>
                </a:lnTo>
                <a:lnTo>
                  <a:pt x="9134" y="7226"/>
                </a:lnTo>
                <a:lnTo>
                  <a:pt x="8987" y="7226"/>
                </a:lnTo>
                <a:lnTo>
                  <a:pt x="8694" y="7336"/>
                </a:lnTo>
                <a:lnTo>
                  <a:pt x="8694" y="7300"/>
                </a:lnTo>
                <a:lnTo>
                  <a:pt x="8877" y="7153"/>
                </a:lnTo>
                <a:lnTo>
                  <a:pt x="9060" y="6970"/>
                </a:lnTo>
                <a:lnTo>
                  <a:pt x="9134" y="6860"/>
                </a:lnTo>
                <a:lnTo>
                  <a:pt x="9244" y="7043"/>
                </a:lnTo>
                <a:lnTo>
                  <a:pt x="9501" y="7446"/>
                </a:lnTo>
                <a:lnTo>
                  <a:pt x="9537" y="7593"/>
                </a:lnTo>
                <a:lnTo>
                  <a:pt x="9317" y="7887"/>
                </a:lnTo>
                <a:lnTo>
                  <a:pt x="9024" y="8143"/>
                </a:lnTo>
                <a:lnTo>
                  <a:pt x="8730" y="8364"/>
                </a:lnTo>
                <a:lnTo>
                  <a:pt x="8400" y="8547"/>
                </a:lnTo>
                <a:lnTo>
                  <a:pt x="8070" y="8657"/>
                </a:lnTo>
                <a:lnTo>
                  <a:pt x="7703" y="8694"/>
                </a:lnTo>
                <a:lnTo>
                  <a:pt x="7520" y="8694"/>
                </a:lnTo>
                <a:lnTo>
                  <a:pt x="7373" y="8657"/>
                </a:lnTo>
                <a:lnTo>
                  <a:pt x="7190" y="8620"/>
                </a:lnTo>
                <a:lnTo>
                  <a:pt x="7006" y="8547"/>
                </a:lnTo>
                <a:lnTo>
                  <a:pt x="6823" y="8437"/>
                </a:lnTo>
                <a:lnTo>
                  <a:pt x="6676" y="8290"/>
                </a:lnTo>
                <a:lnTo>
                  <a:pt x="6419" y="7997"/>
                </a:lnTo>
                <a:lnTo>
                  <a:pt x="6199" y="7667"/>
                </a:lnTo>
                <a:lnTo>
                  <a:pt x="6053" y="7300"/>
                </a:lnTo>
                <a:lnTo>
                  <a:pt x="6016" y="6896"/>
                </a:lnTo>
                <a:lnTo>
                  <a:pt x="6016" y="6676"/>
                </a:lnTo>
                <a:lnTo>
                  <a:pt x="6053" y="6493"/>
                </a:lnTo>
                <a:lnTo>
                  <a:pt x="6089" y="6309"/>
                </a:lnTo>
                <a:lnTo>
                  <a:pt x="6163" y="6126"/>
                </a:lnTo>
                <a:lnTo>
                  <a:pt x="6273" y="5943"/>
                </a:lnTo>
                <a:lnTo>
                  <a:pt x="6383" y="5759"/>
                </a:lnTo>
                <a:lnTo>
                  <a:pt x="6566" y="5576"/>
                </a:lnTo>
                <a:lnTo>
                  <a:pt x="6786" y="5429"/>
                </a:lnTo>
                <a:close/>
                <a:moveTo>
                  <a:pt x="3852" y="0"/>
                </a:moveTo>
                <a:lnTo>
                  <a:pt x="3522" y="37"/>
                </a:lnTo>
                <a:lnTo>
                  <a:pt x="3191" y="110"/>
                </a:lnTo>
                <a:lnTo>
                  <a:pt x="2898" y="257"/>
                </a:lnTo>
                <a:lnTo>
                  <a:pt x="2604" y="440"/>
                </a:lnTo>
                <a:lnTo>
                  <a:pt x="2348" y="660"/>
                </a:lnTo>
                <a:lnTo>
                  <a:pt x="2091" y="660"/>
                </a:lnTo>
                <a:lnTo>
                  <a:pt x="1871" y="734"/>
                </a:lnTo>
                <a:lnTo>
                  <a:pt x="1687" y="880"/>
                </a:lnTo>
                <a:lnTo>
                  <a:pt x="1541" y="1064"/>
                </a:lnTo>
                <a:lnTo>
                  <a:pt x="1394" y="1284"/>
                </a:lnTo>
                <a:lnTo>
                  <a:pt x="1321" y="1504"/>
                </a:lnTo>
                <a:lnTo>
                  <a:pt x="1137" y="1944"/>
                </a:lnTo>
                <a:lnTo>
                  <a:pt x="660" y="3522"/>
                </a:lnTo>
                <a:lnTo>
                  <a:pt x="404" y="4292"/>
                </a:lnTo>
                <a:lnTo>
                  <a:pt x="183" y="5062"/>
                </a:lnTo>
                <a:lnTo>
                  <a:pt x="37" y="5759"/>
                </a:lnTo>
                <a:lnTo>
                  <a:pt x="0" y="6126"/>
                </a:lnTo>
                <a:lnTo>
                  <a:pt x="0" y="6456"/>
                </a:lnTo>
                <a:lnTo>
                  <a:pt x="0" y="6786"/>
                </a:lnTo>
                <a:lnTo>
                  <a:pt x="73" y="7153"/>
                </a:lnTo>
                <a:lnTo>
                  <a:pt x="183" y="7483"/>
                </a:lnTo>
                <a:lnTo>
                  <a:pt x="330" y="7813"/>
                </a:lnTo>
                <a:lnTo>
                  <a:pt x="477" y="8033"/>
                </a:lnTo>
                <a:lnTo>
                  <a:pt x="660" y="8253"/>
                </a:lnTo>
                <a:lnTo>
                  <a:pt x="880" y="8474"/>
                </a:lnTo>
                <a:lnTo>
                  <a:pt x="1101" y="8657"/>
                </a:lnTo>
                <a:lnTo>
                  <a:pt x="1357" y="8767"/>
                </a:lnTo>
                <a:lnTo>
                  <a:pt x="1651" y="8877"/>
                </a:lnTo>
                <a:lnTo>
                  <a:pt x="1908" y="8914"/>
                </a:lnTo>
                <a:lnTo>
                  <a:pt x="2201" y="8950"/>
                </a:lnTo>
                <a:lnTo>
                  <a:pt x="2458" y="8914"/>
                </a:lnTo>
                <a:lnTo>
                  <a:pt x="2678" y="8840"/>
                </a:lnTo>
                <a:lnTo>
                  <a:pt x="2898" y="8730"/>
                </a:lnTo>
                <a:lnTo>
                  <a:pt x="3081" y="8620"/>
                </a:lnTo>
                <a:lnTo>
                  <a:pt x="3448" y="8290"/>
                </a:lnTo>
                <a:lnTo>
                  <a:pt x="3778" y="7923"/>
                </a:lnTo>
                <a:lnTo>
                  <a:pt x="3815" y="7960"/>
                </a:lnTo>
                <a:lnTo>
                  <a:pt x="3925" y="7960"/>
                </a:lnTo>
                <a:lnTo>
                  <a:pt x="4035" y="7887"/>
                </a:lnTo>
                <a:lnTo>
                  <a:pt x="4108" y="7813"/>
                </a:lnTo>
                <a:lnTo>
                  <a:pt x="4108" y="7740"/>
                </a:lnTo>
                <a:lnTo>
                  <a:pt x="4072" y="7593"/>
                </a:lnTo>
                <a:lnTo>
                  <a:pt x="4182" y="7446"/>
                </a:lnTo>
                <a:lnTo>
                  <a:pt x="4512" y="6896"/>
                </a:lnTo>
                <a:lnTo>
                  <a:pt x="4769" y="6309"/>
                </a:lnTo>
                <a:lnTo>
                  <a:pt x="5025" y="5722"/>
                </a:lnTo>
                <a:lnTo>
                  <a:pt x="5209" y="5099"/>
                </a:lnTo>
                <a:lnTo>
                  <a:pt x="5246" y="5062"/>
                </a:lnTo>
                <a:lnTo>
                  <a:pt x="5282" y="4989"/>
                </a:lnTo>
                <a:lnTo>
                  <a:pt x="5282" y="4915"/>
                </a:lnTo>
                <a:lnTo>
                  <a:pt x="5466" y="4292"/>
                </a:lnTo>
                <a:lnTo>
                  <a:pt x="5612" y="3632"/>
                </a:lnTo>
                <a:lnTo>
                  <a:pt x="5722" y="2971"/>
                </a:lnTo>
                <a:lnTo>
                  <a:pt x="5796" y="2311"/>
                </a:lnTo>
                <a:lnTo>
                  <a:pt x="5832" y="1981"/>
                </a:lnTo>
                <a:lnTo>
                  <a:pt x="5796" y="1651"/>
                </a:lnTo>
                <a:lnTo>
                  <a:pt x="5759" y="1357"/>
                </a:lnTo>
                <a:lnTo>
                  <a:pt x="5649" y="1064"/>
                </a:lnTo>
                <a:lnTo>
                  <a:pt x="5539" y="807"/>
                </a:lnTo>
                <a:lnTo>
                  <a:pt x="5356" y="587"/>
                </a:lnTo>
                <a:lnTo>
                  <a:pt x="5099" y="367"/>
                </a:lnTo>
                <a:lnTo>
                  <a:pt x="4842" y="184"/>
                </a:lnTo>
                <a:lnTo>
                  <a:pt x="4512" y="73"/>
                </a:lnTo>
                <a:lnTo>
                  <a:pt x="4182" y="0"/>
                </a:lnTo>
                <a:close/>
                <a:moveTo>
                  <a:pt x="8730" y="3962"/>
                </a:moveTo>
                <a:lnTo>
                  <a:pt x="8584" y="4072"/>
                </a:lnTo>
                <a:lnTo>
                  <a:pt x="8437" y="4182"/>
                </a:lnTo>
                <a:lnTo>
                  <a:pt x="8327" y="4329"/>
                </a:lnTo>
                <a:lnTo>
                  <a:pt x="7887" y="4439"/>
                </a:lnTo>
                <a:lnTo>
                  <a:pt x="7336" y="4585"/>
                </a:lnTo>
                <a:lnTo>
                  <a:pt x="6786" y="4842"/>
                </a:lnTo>
                <a:lnTo>
                  <a:pt x="6566" y="4989"/>
                </a:lnTo>
                <a:lnTo>
                  <a:pt x="6309" y="5172"/>
                </a:lnTo>
                <a:lnTo>
                  <a:pt x="6089" y="5356"/>
                </a:lnTo>
                <a:lnTo>
                  <a:pt x="5906" y="5576"/>
                </a:lnTo>
                <a:lnTo>
                  <a:pt x="5759" y="5796"/>
                </a:lnTo>
                <a:lnTo>
                  <a:pt x="5612" y="6053"/>
                </a:lnTo>
                <a:lnTo>
                  <a:pt x="5539" y="6309"/>
                </a:lnTo>
                <a:lnTo>
                  <a:pt x="5502" y="6603"/>
                </a:lnTo>
                <a:lnTo>
                  <a:pt x="5466" y="6860"/>
                </a:lnTo>
                <a:lnTo>
                  <a:pt x="5502" y="7116"/>
                </a:lnTo>
                <a:lnTo>
                  <a:pt x="5539" y="7373"/>
                </a:lnTo>
                <a:lnTo>
                  <a:pt x="5612" y="7630"/>
                </a:lnTo>
                <a:lnTo>
                  <a:pt x="5722" y="7887"/>
                </a:lnTo>
                <a:lnTo>
                  <a:pt x="5869" y="8107"/>
                </a:lnTo>
                <a:lnTo>
                  <a:pt x="6016" y="8327"/>
                </a:lnTo>
                <a:lnTo>
                  <a:pt x="6199" y="8547"/>
                </a:lnTo>
                <a:lnTo>
                  <a:pt x="6419" y="8730"/>
                </a:lnTo>
                <a:lnTo>
                  <a:pt x="6639" y="8914"/>
                </a:lnTo>
                <a:lnTo>
                  <a:pt x="6860" y="9060"/>
                </a:lnTo>
                <a:lnTo>
                  <a:pt x="7116" y="9170"/>
                </a:lnTo>
                <a:lnTo>
                  <a:pt x="7410" y="9244"/>
                </a:lnTo>
                <a:lnTo>
                  <a:pt x="7703" y="9281"/>
                </a:lnTo>
                <a:lnTo>
                  <a:pt x="8033" y="9244"/>
                </a:lnTo>
                <a:lnTo>
                  <a:pt x="8327" y="9170"/>
                </a:lnTo>
                <a:lnTo>
                  <a:pt x="8620" y="9024"/>
                </a:lnTo>
                <a:lnTo>
                  <a:pt x="8877" y="8877"/>
                </a:lnTo>
                <a:lnTo>
                  <a:pt x="9391" y="8547"/>
                </a:lnTo>
                <a:lnTo>
                  <a:pt x="9611" y="8364"/>
                </a:lnTo>
                <a:lnTo>
                  <a:pt x="9794" y="8143"/>
                </a:lnTo>
                <a:lnTo>
                  <a:pt x="9977" y="7923"/>
                </a:lnTo>
                <a:lnTo>
                  <a:pt x="10161" y="7703"/>
                </a:lnTo>
                <a:lnTo>
                  <a:pt x="10418" y="7190"/>
                </a:lnTo>
                <a:lnTo>
                  <a:pt x="10638" y="6676"/>
                </a:lnTo>
                <a:lnTo>
                  <a:pt x="10711" y="6346"/>
                </a:lnTo>
                <a:lnTo>
                  <a:pt x="10748" y="6053"/>
                </a:lnTo>
                <a:lnTo>
                  <a:pt x="10748" y="5722"/>
                </a:lnTo>
                <a:lnTo>
                  <a:pt x="10711" y="5466"/>
                </a:lnTo>
                <a:lnTo>
                  <a:pt x="10601" y="5172"/>
                </a:lnTo>
                <a:lnTo>
                  <a:pt x="10454" y="4915"/>
                </a:lnTo>
                <a:lnTo>
                  <a:pt x="10271" y="4659"/>
                </a:lnTo>
                <a:lnTo>
                  <a:pt x="10051" y="4439"/>
                </a:lnTo>
                <a:lnTo>
                  <a:pt x="9794" y="4255"/>
                </a:lnTo>
                <a:lnTo>
                  <a:pt x="9537" y="4108"/>
                </a:lnTo>
                <a:lnTo>
                  <a:pt x="9244" y="3998"/>
                </a:lnTo>
                <a:lnTo>
                  <a:pt x="8950" y="3962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1">
              <a:solidFill>
                <a:srgbClr val="A4C2F4"/>
              </a:solidFill>
            </a:endParaRPr>
          </a:p>
        </p:txBody>
      </p:sp>
      <p:sp>
        <p:nvSpPr>
          <p:cNvPr id="186" name="Shape 186"/>
          <p:cNvSpPr/>
          <p:nvPr/>
        </p:nvSpPr>
        <p:spPr>
          <a:xfrm>
            <a:off x="7518185" y="3966329"/>
            <a:ext cx="846268" cy="598458"/>
          </a:xfrm>
          <a:custGeom>
            <a:avLst/>
            <a:gdLst/>
            <a:ahLst/>
            <a:cxnLst/>
            <a:rect l="0" t="0" r="0" b="0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1">
              <a:solidFill>
                <a:srgbClr val="A4C2F4"/>
              </a:solidFill>
            </a:endParaRPr>
          </a:p>
        </p:txBody>
      </p:sp>
      <p:sp>
        <p:nvSpPr>
          <p:cNvPr id="187" name="Shape 187"/>
          <p:cNvSpPr/>
          <p:nvPr/>
        </p:nvSpPr>
        <p:spPr>
          <a:xfrm rot="-5400000">
            <a:off x="6496795" y="3021442"/>
            <a:ext cx="493819" cy="631536"/>
          </a:xfrm>
          <a:custGeom>
            <a:avLst/>
            <a:gdLst/>
            <a:ahLst/>
            <a:cxnLst/>
            <a:rect l="0" t="0" r="0" b="0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1">
              <a:solidFill>
                <a:srgbClr val="A4C2F4"/>
              </a:solidFill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6453206" y="3705909"/>
            <a:ext cx="666366" cy="752689"/>
          </a:xfrm>
          <a:custGeom>
            <a:avLst/>
            <a:gdLst/>
            <a:ahLst/>
            <a:cxnLst/>
            <a:rect l="0" t="0" r="0" b="0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1">
              <a:solidFill>
                <a:srgbClr val="A4C2F4"/>
              </a:solidFill>
            </a:endParaRPr>
          </a:p>
        </p:txBody>
      </p:sp>
      <p:sp>
        <p:nvSpPr>
          <p:cNvPr id="189" name="Shape 189"/>
          <p:cNvSpPr/>
          <p:nvPr/>
        </p:nvSpPr>
        <p:spPr>
          <a:xfrm>
            <a:off x="1866011" y="4742881"/>
            <a:ext cx="681077" cy="455287"/>
          </a:xfrm>
          <a:custGeom>
            <a:avLst/>
            <a:gdLst/>
            <a:ahLst/>
            <a:cxnLst/>
            <a:rect l="0" t="0" r="0" b="0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1">
              <a:solidFill>
                <a:srgbClr val="A4C2F4"/>
              </a:solidFill>
            </a:endParaRPr>
          </a:p>
        </p:txBody>
      </p:sp>
      <p:sp>
        <p:nvSpPr>
          <p:cNvPr id="190" name="Shape 190"/>
          <p:cNvSpPr/>
          <p:nvPr/>
        </p:nvSpPr>
        <p:spPr>
          <a:xfrm>
            <a:off x="6669805" y="4614396"/>
            <a:ext cx="308462" cy="330481"/>
          </a:xfrm>
          <a:custGeom>
            <a:avLst/>
            <a:gdLst/>
            <a:ahLst/>
            <a:cxnLst/>
            <a:rect l="0" t="0" r="0" b="0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1">
              <a:solidFill>
                <a:srgbClr val="A4C2F4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085B7-F26E-4A2A-A7D2-DC07949D00F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0E795-AFA3-4909-84A3-21EF7D312D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505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FD1CE-2D8A-42FC-B4A3-81D56BFF8EA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8E8CC8-35C2-4AA3-A3D3-8A5B5B9C92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4998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3E7DE-1C83-447E-8FDC-BBB6745A4BC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D24B4-D551-482F-ACD1-04A5491F41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84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44010-1F4F-4A02-AB9F-96E1442A08F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C9253-4DF0-441D-A476-25EE2D9028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3932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41;p4"/>
          <p:cNvGrpSpPr>
            <a:grpSpLocks/>
          </p:cNvGrpSpPr>
          <p:nvPr/>
        </p:nvGrpSpPr>
        <p:grpSpPr bwMode="auto">
          <a:xfrm>
            <a:off x="5610225" y="2185988"/>
            <a:ext cx="3533775" cy="3432572"/>
            <a:chOff x="6172200" y="2656118"/>
            <a:chExt cx="2971754" cy="2886151"/>
          </a:xfrm>
        </p:grpSpPr>
        <p:sp>
          <p:nvSpPr>
            <p:cNvPr id="4" name="Google Shape;42;p4"/>
            <p:cNvSpPr>
              <a:spLocks noChangeArrowheads="1"/>
            </p:cNvSpPr>
            <p:nvPr/>
          </p:nvSpPr>
          <p:spPr bwMode="auto">
            <a:xfrm rot="9208626" flipH="1">
              <a:off x="6704873" y="4110706"/>
              <a:ext cx="484612" cy="1203314"/>
            </a:xfrm>
            <a:prstGeom prst="flowChartManualInput">
              <a:avLst/>
            </a:prstGeom>
            <a:solidFill>
              <a:srgbClr val="81D1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endParaRPr lang="ru-RU" sz="1800" kern="1200" smtClean="0">
                <a:solidFill>
                  <a:prstClr val="black"/>
                </a:solidFill>
              </a:endParaRPr>
            </a:p>
          </p:txBody>
        </p:sp>
        <p:sp>
          <p:nvSpPr>
            <p:cNvPr id="5" name="Google Shape;43;p4"/>
            <p:cNvSpPr>
              <a:spLocks noChangeArrowheads="1"/>
            </p:cNvSpPr>
            <p:nvPr/>
          </p:nvSpPr>
          <p:spPr bwMode="auto">
            <a:xfrm rot="9208633" flipH="1">
              <a:off x="7804262" y="3278798"/>
              <a:ext cx="878110" cy="2182382"/>
            </a:xfrm>
            <a:prstGeom prst="flowChartManualInput">
              <a:avLst/>
            </a:prstGeom>
            <a:solidFill>
              <a:srgbClr val="3796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endParaRPr lang="ru-RU" sz="1800" kern="1200" smtClean="0">
                <a:solidFill>
                  <a:prstClr val="black"/>
                </a:solidFill>
              </a:endParaRPr>
            </a:p>
          </p:txBody>
        </p:sp>
        <p:sp>
          <p:nvSpPr>
            <p:cNvPr id="6" name="Google Shape;44;p4"/>
            <p:cNvSpPr>
              <a:spLocks noChangeArrowheads="1"/>
            </p:cNvSpPr>
            <p:nvPr/>
          </p:nvSpPr>
          <p:spPr bwMode="auto">
            <a:xfrm rot="9208606" flipH="1">
              <a:off x="7481854" y="4276888"/>
              <a:ext cx="408516" cy="1016109"/>
            </a:xfrm>
            <a:prstGeom prst="flowChartManualInput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endParaRPr lang="ru-RU" sz="1800" kern="1200" smtClean="0">
                <a:solidFill>
                  <a:prstClr val="black"/>
                </a:solidFill>
              </a:endParaRPr>
            </a:p>
          </p:txBody>
        </p:sp>
        <p:sp>
          <p:nvSpPr>
            <p:cNvPr id="7" name="Google Shape;45;p4"/>
            <p:cNvSpPr>
              <a:spLocks noChangeArrowheads="1"/>
            </p:cNvSpPr>
            <p:nvPr/>
          </p:nvSpPr>
          <p:spPr bwMode="auto">
            <a:xfrm rot="9208678" flipH="1">
              <a:off x="6287346" y="4657303"/>
              <a:ext cx="230291" cy="571624"/>
            </a:xfrm>
            <a:prstGeom prst="flowChartManualInput">
              <a:avLst/>
            </a:prstGeom>
            <a:solidFill>
              <a:srgbClr val="4BB5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endParaRPr lang="ru-RU" sz="1800" kern="1200" smtClean="0">
                <a:solidFill>
                  <a:prstClr val="black"/>
                </a:solidFill>
              </a:endParaRPr>
            </a:p>
          </p:txBody>
        </p:sp>
        <p:sp>
          <p:nvSpPr>
            <p:cNvPr id="8" name="Google Shape;46;p4"/>
            <p:cNvSpPr>
              <a:spLocks/>
            </p:cNvSpPr>
            <p:nvPr/>
          </p:nvSpPr>
          <p:spPr bwMode="auto">
            <a:xfrm>
              <a:off x="8289303" y="2656118"/>
              <a:ext cx="854651" cy="1929080"/>
            </a:xfrm>
            <a:custGeom>
              <a:avLst/>
              <a:gdLst>
                <a:gd name="T0" fmla="*/ 2147483646 w 37596"/>
                <a:gd name="T1" fmla="*/ 0 h 84860"/>
                <a:gd name="T2" fmla="*/ 0 w 37596"/>
                <a:gd name="T3" fmla="*/ 2147483646 h 84860"/>
                <a:gd name="T4" fmla="*/ 2147483646 w 37596"/>
                <a:gd name="T5" fmla="*/ 2147483646 h 84860"/>
                <a:gd name="T6" fmla="*/ 2147483646 w 37596"/>
                <a:gd name="T7" fmla="*/ 2147483646 h 84860"/>
                <a:gd name="T8" fmla="*/ 2147483646 w 37596"/>
                <a:gd name="T9" fmla="*/ 0 h 848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lnTo>
                    <a:pt x="19066" y="0"/>
                  </a:lnTo>
                  <a:close/>
                </a:path>
              </a:pathLst>
            </a:custGeom>
            <a:solidFill>
              <a:srgbClr val="4BB5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ru-RU" sz="1350" kern="1200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9" name="Google Shape;47;p4"/>
          <p:cNvGrpSpPr>
            <a:grpSpLocks/>
          </p:cNvGrpSpPr>
          <p:nvPr/>
        </p:nvGrpSpPr>
        <p:grpSpPr bwMode="auto">
          <a:xfrm>
            <a:off x="0" y="-325041"/>
            <a:ext cx="3068241" cy="1910954"/>
            <a:chOff x="-32" y="-215963"/>
            <a:chExt cx="2163561" cy="1347300"/>
          </a:xfrm>
        </p:grpSpPr>
        <p:sp>
          <p:nvSpPr>
            <p:cNvPr id="10" name="Google Shape;48;p4"/>
            <p:cNvSpPr>
              <a:spLocks noChangeArrowheads="1"/>
            </p:cNvSpPr>
            <p:nvPr/>
          </p:nvSpPr>
          <p:spPr bwMode="auto">
            <a:xfrm rot="20008592" flipH="1">
              <a:off x="1362583" y="-63185"/>
              <a:ext cx="204854" cy="510379"/>
            </a:xfrm>
            <a:prstGeom prst="flowChartManualInput">
              <a:avLst/>
            </a:prstGeom>
            <a:solidFill>
              <a:srgbClr val="4BB5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endParaRPr lang="ru-RU" sz="1800" kern="1200" smtClean="0">
                <a:solidFill>
                  <a:prstClr val="black"/>
                </a:solidFill>
              </a:endParaRPr>
            </a:p>
          </p:txBody>
        </p:sp>
        <p:sp>
          <p:nvSpPr>
            <p:cNvPr id="11" name="Google Shape;49;p4"/>
            <p:cNvSpPr>
              <a:spLocks noChangeArrowheads="1"/>
            </p:cNvSpPr>
            <p:nvPr/>
          </p:nvSpPr>
          <p:spPr bwMode="auto">
            <a:xfrm rot="20008629" flipH="1">
              <a:off x="239244" y="-152166"/>
              <a:ext cx="434895" cy="1081198"/>
            </a:xfrm>
            <a:prstGeom prst="flowChartManualInput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endParaRPr lang="ru-RU" sz="1800" kern="1200" smtClean="0">
                <a:solidFill>
                  <a:prstClr val="black"/>
                </a:solidFill>
              </a:endParaRPr>
            </a:p>
          </p:txBody>
        </p:sp>
        <p:sp>
          <p:nvSpPr>
            <p:cNvPr id="12" name="Google Shape;50;p4"/>
            <p:cNvSpPr>
              <a:spLocks noChangeArrowheads="1"/>
            </p:cNvSpPr>
            <p:nvPr/>
          </p:nvSpPr>
          <p:spPr bwMode="auto">
            <a:xfrm rot="20008661" flipH="1">
              <a:off x="892427" y="-168954"/>
              <a:ext cx="504579" cy="1253283"/>
            </a:xfrm>
            <a:prstGeom prst="flowChartManualInput">
              <a:avLst/>
            </a:prstGeom>
            <a:solidFill>
              <a:srgbClr val="3796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endParaRPr lang="ru-RU" sz="1800" kern="1200" smtClean="0">
                <a:solidFill>
                  <a:prstClr val="black"/>
                </a:solidFill>
              </a:endParaRPr>
            </a:p>
          </p:txBody>
        </p:sp>
        <p:sp>
          <p:nvSpPr>
            <p:cNvPr id="13" name="Google Shape;51;p4"/>
            <p:cNvSpPr>
              <a:spLocks noChangeArrowheads="1"/>
            </p:cNvSpPr>
            <p:nvPr/>
          </p:nvSpPr>
          <p:spPr bwMode="auto">
            <a:xfrm rot="20008678" flipH="1">
              <a:off x="1818467" y="-76616"/>
              <a:ext cx="230041" cy="571658"/>
            </a:xfrm>
            <a:prstGeom prst="flowChartManualInput">
              <a:avLst/>
            </a:prstGeom>
            <a:solidFill>
              <a:srgbClr val="81D1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endParaRPr lang="ru-RU" sz="1800" kern="1200" smtClean="0">
                <a:solidFill>
                  <a:prstClr val="black"/>
                </a:solidFill>
              </a:endParaRPr>
            </a:p>
          </p:txBody>
        </p:sp>
        <p:sp>
          <p:nvSpPr>
            <p:cNvPr id="14" name="Google Shape;52;p4"/>
            <p:cNvSpPr>
              <a:spLocks/>
            </p:cNvSpPr>
            <p:nvPr/>
          </p:nvSpPr>
          <p:spPr bwMode="auto">
            <a:xfrm rot="10800000">
              <a:off x="-32" y="70725"/>
              <a:ext cx="380284" cy="858147"/>
            </a:xfrm>
            <a:custGeom>
              <a:avLst/>
              <a:gdLst>
                <a:gd name="T0" fmla="*/ 2147483646 w 37596"/>
                <a:gd name="T1" fmla="*/ 0 h 84860"/>
                <a:gd name="T2" fmla="*/ 0 w 37596"/>
                <a:gd name="T3" fmla="*/ 2147483646 h 84860"/>
                <a:gd name="T4" fmla="*/ 2147483646 w 37596"/>
                <a:gd name="T5" fmla="*/ 2147483646 h 84860"/>
                <a:gd name="T6" fmla="*/ 2147483646 w 37596"/>
                <a:gd name="T7" fmla="*/ 2147483646 h 84860"/>
                <a:gd name="T8" fmla="*/ 2147483646 w 37596"/>
                <a:gd name="T9" fmla="*/ 0 h 848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lnTo>
                    <a:pt x="19066" y="0"/>
                  </a:lnTo>
                  <a:close/>
                </a:path>
              </a:pathLst>
            </a:custGeom>
            <a:solidFill>
              <a:srgbClr val="81D1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ru-RU" sz="1350" kern="1200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40" name="Google Shape;40;p4"/>
          <p:cNvSpPr txBox="1">
            <a:spLocks noGrp="1"/>
          </p:cNvSpPr>
          <p:nvPr>
            <p:ph type="body" idx="1"/>
          </p:nvPr>
        </p:nvSpPr>
        <p:spPr>
          <a:xfrm>
            <a:off x="2822775" y="2161800"/>
            <a:ext cx="3498300" cy="819900"/>
          </a:xfrm>
          <a:prstGeom prst="rect">
            <a:avLst/>
          </a:prstGeom>
        </p:spPr>
        <p:txBody>
          <a:bodyPr spcFirstLastPara="1" lIns="91425" tIns="91425" rIns="91425" bIns="91425" anchor="ctr"/>
          <a:lstStyle>
            <a:lvl1pPr marL="457189" lvl="0" indent="-380990" algn="ctr" rtl="0">
              <a:spcBef>
                <a:spcPts val="60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»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L="914378" lvl="1" indent="-380990" algn="ctr" rtl="0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⋄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L="1371566" lvl="2" indent="-380990" algn="ctr" rtl="0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⋄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L="1828754" lvl="3" indent="-380990" algn="ctr" rtl="0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⋄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L="2285943" lvl="4" indent="-380990" algn="ctr" rtl="0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⋄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L="2743132" lvl="5" indent="-380990" algn="ctr" rtl="0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⋄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L="3200320" lvl="6" indent="-380990" algn="ctr" rtl="0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●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L="3657509" lvl="7" indent="-380990" algn="ctr" rtl="0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○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L="4114697" lvl="8" indent="-380990" algn="ctr">
              <a:spcBef>
                <a:spcPts val="0"/>
              </a:spcBef>
              <a:spcAft>
                <a:spcPts val="0"/>
              </a:spcAft>
              <a:buClr>
                <a:srgbClr val="3796BF"/>
              </a:buClr>
              <a:buSzPts val="2400"/>
              <a:buFont typeface="Oswald"/>
              <a:buChar char="■"/>
              <a:defRPr sz="2400">
                <a:solidFill>
                  <a:srgbClr val="3796B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15" name="Google Shape;53;p4"/>
          <p:cNvSpPr txBox="1">
            <a:spLocks noGrp="1"/>
          </p:cNvSpPr>
          <p:nvPr>
            <p:ph type="sldNum" idx="10"/>
          </p:nvPr>
        </p:nvSpPr>
        <p:spPr>
          <a:xfrm>
            <a:off x="8557023" y="1"/>
            <a:ext cx="548878" cy="394097"/>
          </a:xfrm>
        </p:spPr>
        <p:txBody>
          <a:bodyPr lIns="91425" tIns="91425" rIns="91425" bIns="91425" anchor="t">
            <a:noAutofit/>
          </a:bodyPr>
          <a:lstStyle>
            <a:lvl1pPr>
              <a:defRPr sz="1275">
                <a:solidFill>
                  <a:srgbClr val="4BB5D9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</a:lstStyle>
          <a:p>
            <a:pPr>
              <a:defRPr/>
            </a:pPr>
            <a:fld id="{2C9CF452-C642-440E-9122-AAE1E202C4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8002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55;p5"/>
          <p:cNvGrpSpPr>
            <a:grpSpLocks/>
          </p:cNvGrpSpPr>
          <p:nvPr/>
        </p:nvGrpSpPr>
        <p:grpSpPr bwMode="auto">
          <a:xfrm>
            <a:off x="6172200" y="2656285"/>
            <a:ext cx="2971800" cy="2886075"/>
            <a:chOff x="6172200" y="2656118"/>
            <a:chExt cx="2971754" cy="2886151"/>
          </a:xfrm>
        </p:grpSpPr>
        <p:sp>
          <p:nvSpPr>
            <p:cNvPr id="5" name="Google Shape;56;p5"/>
            <p:cNvSpPr>
              <a:spLocks noChangeArrowheads="1"/>
            </p:cNvSpPr>
            <p:nvPr/>
          </p:nvSpPr>
          <p:spPr bwMode="auto">
            <a:xfrm rot="9208626" flipH="1">
              <a:off x="6704402" y="4109909"/>
              <a:ext cx="484576" cy="1204944"/>
            </a:xfrm>
            <a:prstGeom prst="flowChartManualInput">
              <a:avLst/>
            </a:prstGeom>
            <a:solidFill>
              <a:srgbClr val="4BB5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endParaRPr lang="ru-RU" sz="1800" kern="1200" smtClean="0">
                <a:solidFill>
                  <a:prstClr val="black"/>
                </a:solidFill>
              </a:endParaRPr>
            </a:p>
          </p:txBody>
        </p:sp>
        <p:sp>
          <p:nvSpPr>
            <p:cNvPr id="6" name="Google Shape;57;p5"/>
            <p:cNvSpPr>
              <a:spLocks noChangeArrowheads="1"/>
            </p:cNvSpPr>
            <p:nvPr/>
          </p:nvSpPr>
          <p:spPr bwMode="auto">
            <a:xfrm rot="9208633" flipH="1">
              <a:off x="7804522" y="3278831"/>
              <a:ext cx="877477" cy="2182473"/>
            </a:xfrm>
            <a:prstGeom prst="flowChartManualInput">
              <a:avLst/>
            </a:prstGeom>
            <a:solidFill>
              <a:srgbClr val="81D1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endParaRPr lang="ru-RU" sz="1800" kern="1200" smtClean="0">
                <a:solidFill>
                  <a:prstClr val="black"/>
                </a:solidFill>
              </a:endParaRPr>
            </a:p>
          </p:txBody>
        </p:sp>
        <p:sp>
          <p:nvSpPr>
            <p:cNvPr id="7" name="Google Shape;58;p5"/>
            <p:cNvSpPr>
              <a:spLocks noChangeArrowheads="1"/>
            </p:cNvSpPr>
            <p:nvPr/>
          </p:nvSpPr>
          <p:spPr bwMode="auto">
            <a:xfrm rot="9208606" flipH="1">
              <a:off x="7481867" y="4276601"/>
              <a:ext cx="408378" cy="1016821"/>
            </a:xfrm>
            <a:prstGeom prst="flowChartManualInput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endParaRPr lang="ru-RU" sz="1800" kern="1200" smtClean="0">
                <a:solidFill>
                  <a:prstClr val="black"/>
                </a:solidFill>
              </a:endParaRPr>
            </a:p>
          </p:txBody>
        </p:sp>
        <p:sp>
          <p:nvSpPr>
            <p:cNvPr id="8" name="Google Shape;59;p5"/>
            <p:cNvSpPr>
              <a:spLocks noChangeArrowheads="1"/>
            </p:cNvSpPr>
            <p:nvPr/>
          </p:nvSpPr>
          <p:spPr bwMode="auto">
            <a:xfrm rot="9208678" flipH="1">
              <a:off x="6287689" y="4657611"/>
              <a:ext cx="229787" cy="571515"/>
            </a:xfrm>
            <a:prstGeom prst="flowChartManualInput">
              <a:avLst/>
            </a:prstGeom>
            <a:solidFill>
              <a:srgbClr val="3796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endParaRPr lang="ru-RU" sz="1800" kern="1200" smtClean="0">
                <a:solidFill>
                  <a:prstClr val="black"/>
                </a:solidFill>
              </a:endParaRPr>
            </a:p>
          </p:txBody>
        </p:sp>
        <p:sp>
          <p:nvSpPr>
            <p:cNvPr id="9" name="Google Shape;60;p5"/>
            <p:cNvSpPr>
              <a:spLocks/>
            </p:cNvSpPr>
            <p:nvPr/>
          </p:nvSpPr>
          <p:spPr bwMode="auto">
            <a:xfrm>
              <a:off x="8289303" y="2656118"/>
              <a:ext cx="854651" cy="1929080"/>
            </a:xfrm>
            <a:custGeom>
              <a:avLst/>
              <a:gdLst>
                <a:gd name="T0" fmla="*/ 2147483646 w 37596"/>
                <a:gd name="T1" fmla="*/ 0 h 84860"/>
                <a:gd name="T2" fmla="*/ 0 w 37596"/>
                <a:gd name="T3" fmla="*/ 2147483646 h 84860"/>
                <a:gd name="T4" fmla="*/ 2147483646 w 37596"/>
                <a:gd name="T5" fmla="*/ 2147483646 h 84860"/>
                <a:gd name="T6" fmla="*/ 2147483646 w 37596"/>
                <a:gd name="T7" fmla="*/ 2147483646 h 84860"/>
                <a:gd name="T8" fmla="*/ 2147483646 w 37596"/>
                <a:gd name="T9" fmla="*/ 0 h 848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lnTo>
                    <a:pt x="19066" y="0"/>
                  </a:lnTo>
                  <a:close/>
                </a:path>
              </a:pathLst>
            </a:custGeom>
            <a:solidFill>
              <a:srgbClr val="3796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ru-RU" sz="1350" kern="1200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10" name="Google Shape;61;p5"/>
          <p:cNvGrpSpPr>
            <a:grpSpLocks/>
          </p:cNvGrpSpPr>
          <p:nvPr/>
        </p:nvGrpSpPr>
        <p:grpSpPr bwMode="auto">
          <a:xfrm>
            <a:off x="0" y="-228600"/>
            <a:ext cx="2163366" cy="1347788"/>
            <a:chOff x="-32" y="-215963"/>
            <a:chExt cx="2163561" cy="1347300"/>
          </a:xfrm>
        </p:grpSpPr>
        <p:sp>
          <p:nvSpPr>
            <p:cNvPr id="11" name="Google Shape;62;p5"/>
            <p:cNvSpPr>
              <a:spLocks noChangeArrowheads="1"/>
            </p:cNvSpPr>
            <p:nvPr/>
          </p:nvSpPr>
          <p:spPr bwMode="auto">
            <a:xfrm rot="20008592" flipH="1">
              <a:off x="1362166" y="-63618"/>
              <a:ext cx="204806" cy="510594"/>
            </a:xfrm>
            <a:prstGeom prst="flowChartManualInput">
              <a:avLst/>
            </a:prstGeom>
            <a:solidFill>
              <a:srgbClr val="3796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endParaRPr lang="ru-RU" sz="1800" kern="1200" smtClean="0">
                <a:solidFill>
                  <a:prstClr val="black"/>
                </a:solidFill>
              </a:endParaRPr>
            </a:p>
          </p:txBody>
        </p:sp>
        <p:sp>
          <p:nvSpPr>
            <p:cNvPr id="12" name="Google Shape;63;p5"/>
            <p:cNvSpPr>
              <a:spLocks noChangeArrowheads="1"/>
            </p:cNvSpPr>
            <p:nvPr/>
          </p:nvSpPr>
          <p:spPr bwMode="auto">
            <a:xfrm rot="20008629" flipH="1">
              <a:off x="239306" y="-151693"/>
              <a:ext cx="434617" cy="1080696"/>
            </a:xfrm>
            <a:prstGeom prst="flowChartManualInput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endParaRPr lang="ru-RU" sz="1800" kern="1200" smtClean="0">
                <a:solidFill>
                  <a:prstClr val="black"/>
                </a:solidFill>
              </a:endParaRPr>
            </a:p>
          </p:txBody>
        </p:sp>
        <p:sp>
          <p:nvSpPr>
            <p:cNvPr id="13" name="Google Shape;64;p5"/>
            <p:cNvSpPr>
              <a:spLocks noChangeArrowheads="1"/>
            </p:cNvSpPr>
            <p:nvPr/>
          </p:nvSpPr>
          <p:spPr bwMode="auto">
            <a:xfrm rot="20008661" flipH="1">
              <a:off x="891827" y="-169546"/>
              <a:ext cx="504871" cy="1254466"/>
            </a:xfrm>
            <a:prstGeom prst="flowChartManualInput">
              <a:avLst/>
            </a:prstGeom>
            <a:solidFill>
              <a:srgbClr val="81D1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endParaRPr lang="ru-RU" sz="1800" kern="1200" smtClean="0">
                <a:solidFill>
                  <a:prstClr val="black"/>
                </a:solidFill>
              </a:endParaRPr>
            </a:p>
          </p:txBody>
        </p:sp>
        <p:sp>
          <p:nvSpPr>
            <p:cNvPr id="14" name="Google Shape;65;p5"/>
            <p:cNvSpPr>
              <a:spLocks noChangeArrowheads="1"/>
            </p:cNvSpPr>
            <p:nvPr/>
          </p:nvSpPr>
          <p:spPr bwMode="auto">
            <a:xfrm rot="20008678" flipH="1">
              <a:off x="1818217" y="-76711"/>
              <a:ext cx="229811" cy="571294"/>
            </a:xfrm>
            <a:prstGeom prst="flowChartManualInput">
              <a:avLst/>
            </a:prstGeom>
            <a:solidFill>
              <a:srgbClr val="4BB5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endParaRPr lang="ru-RU" sz="1800" kern="1200" smtClean="0">
                <a:solidFill>
                  <a:prstClr val="black"/>
                </a:solidFill>
              </a:endParaRPr>
            </a:p>
          </p:txBody>
        </p:sp>
        <p:sp>
          <p:nvSpPr>
            <p:cNvPr id="15" name="Google Shape;66;p5"/>
            <p:cNvSpPr>
              <a:spLocks/>
            </p:cNvSpPr>
            <p:nvPr/>
          </p:nvSpPr>
          <p:spPr bwMode="auto">
            <a:xfrm rot="10800000">
              <a:off x="-32" y="70725"/>
              <a:ext cx="380284" cy="858147"/>
            </a:xfrm>
            <a:custGeom>
              <a:avLst/>
              <a:gdLst>
                <a:gd name="T0" fmla="*/ 2147483646 w 37596"/>
                <a:gd name="T1" fmla="*/ 0 h 84860"/>
                <a:gd name="T2" fmla="*/ 0 w 37596"/>
                <a:gd name="T3" fmla="*/ 2147483646 h 84860"/>
                <a:gd name="T4" fmla="*/ 2147483646 w 37596"/>
                <a:gd name="T5" fmla="*/ 2147483646 h 84860"/>
                <a:gd name="T6" fmla="*/ 2147483646 w 37596"/>
                <a:gd name="T7" fmla="*/ 2147483646 h 84860"/>
                <a:gd name="T8" fmla="*/ 2147483646 w 37596"/>
                <a:gd name="T9" fmla="*/ 0 h 848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lnTo>
                    <a:pt x="19066" y="0"/>
                  </a:lnTo>
                  <a:close/>
                </a:path>
              </a:pathLst>
            </a:custGeom>
            <a:solidFill>
              <a:srgbClr val="4BB5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ru-RU" sz="1350" kern="1200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67" name="Google Shape;67;p5"/>
          <p:cNvSpPr txBox="1">
            <a:spLocks noGrp="1"/>
          </p:cNvSpPr>
          <p:nvPr>
            <p:ph type="title"/>
          </p:nvPr>
        </p:nvSpPr>
        <p:spPr>
          <a:xfrm>
            <a:off x="1031425" y="1149725"/>
            <a:ext cx="5760300" cy="680700"/>
          </a:xfrm>
          <a:prstGeom prst="rect">
            <a:avLst/>
          </a:prstGeom>
        </p:spPr>
        <p:txBody>
          <a:bodyPr spcFirstLastPara="1" lIns="91425" tIns="91425" rIns="91425" bIns="91425" anchor="b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5"/>
          <p:cNvSpPr txBox="1">
            <a:spLocks noGrp="1"/>
          </p:cNvSpPr>
          <p:nvPr>
            <p:ph type="body" idx="1"/>
          </p:nvPr>
        </p:nvSpPr>
        <p:spPr>
          <a:xfrm>
            <a:off x="1031425" y="1777125"/>
            <a:ext cx="5760300" cy="2521200"/>
          </a:xfrm>
          <a:prstGeom prst="rect">
            <a:avLst/>
          </a:prstGeom>
        </p:spPr>
        <p:txBody>
          <a:bodyPr spcFirstLastPara="1" lIns="91425" tIns="91425" rIns="91425" bIns="91425"/>
          <a:lstStyle>
            <a:lvl1pPr marL="457189" lvl="0" indent="-355591">
              <a:spcBef>
                <a:spcPts val="600"/>
              </a:spcBef>
              <a:spcAft>
                <a:spcPts val="0"/>
              </a:spcAft>
              <a:buSzPts val="2000"/>
              <a:buChar char="»"/>
              <a:defRPr/>
            </a:lvl1pPr>
            <a:lvl2pPr marL="914378" lvl="1" indent="-355591">
              <a:spcBef>
                <a:spcPts val="0"/>
              </a:spcBef>
              <a:spcAft>
                <a:spcPts val="0"/>
              </a:spcAft>
              <a:buSzPts val="2000"/>
              <a:buChar char="⋄"/>
              <a:defRPr/>
            </a:lvl2pPr>
            <a:lvl3pPr marL="1371566" lvl="2" indent="-355591">
              <a:spcBef>
                <a:spcPts val="0"/>
              </a:spcBef>
              <a:spcAft>
                <a:spcPts val="0"/>
              </a:spcAft>
              <a:buSzPts val="2000"/>
              <a:buChar char="⋄"/>
              <a:defRPr/>
            </a:lvl3pPr>
            <a:lvl4pPr marL="1828754" lvl="3" indent="-355591">
              <a:spcBef>
                <a:spcPts val="0"/>
              </a:spcBef>
              <a:spcAft>
                <a:spcPts val="0"/>
              </a:spcAft>
              <a:buSzPts val="2000"/>
              <a:buChar char="⋄"/>
              <a:defRPr/>
            </a:lvl4pPr>
            <a:lvl5pPr marL="2285943" lvl="4" indent="-355591">
              <a:spcBef>
                <a:spcPts val="0"/>
              </a:spcBef>
              <a:spcAft>
                <a:spcPts val="0"/>
              </a:spcAft>
              <a:buSzPts val="2000"/>
              <a:buChar char="⋄"/>
              <a:defRPr/>
            </a:lvl5pPr>
            <a:lvl6pPr marL="2743132" lvl="5" indent="-355591">
              <a:spcBef>
                <a:spcPts val="0"/>
              </a:spcBef>
              <a:spcAft>
                <a:spcPts val="0"/>
              </a:spcAft>
              <a:buSzPts val="2000"/>
              <a:buChar char="⋄"/>
              <a:defRPr/>
            </a:lvl6pPr>
            <a:lvl7pPr marL="3200320" lvl="6" indent="-355591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509" lvl="7" indent="-355591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697" lvl="8" indent="-355591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69;p5"/>
          <p:cNvSpPr txBox="1">
            <a:spLocks noGrp="1"/>
          </p:cNvSpPr>
          <p:nvPr>
            <p:ph type="sldNum" idx="10"/>
          </p:nvPr>
        </p:nvSpPr>
        <p:spPr>
          <a:xfrm>
            <a:off x="8557023" y="1"/>
            <a:ext cx="548878" cy="394097"/>
          </a:xfrm>
        </p:spPr>
        <p:txBody>
          <a:bodyPr lIns="91425" tIns="91425" rIns="91425" bIns="91425" anchor="t">
            <a:noAutofit/>
          </a:bodyPr>
          <a:lstStyle>
            <a:lvl1pPr>
              <a:defRPr/>
            </a:lvl1pPr>
          </a:lstStyle>
          <a:p>
            <a:pPr>
              <a:defRPr/>
            </a:pPr>
            <a:fld id="{2E193CFF-924E-42D1-9859-45CD002F53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09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 txBox="1">
            <a:spLocks noGrp="1"/>
          </p:cNvSpPr>
          <p:nvPr>
            <p:ph type="title"/>
          </p:nvPr>
        </p:nvSpPr>
        <p:spPr>
          <a:xfrm>
            <a:off x="747926" y="225025"/>
            <a:ext cx="61404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4" name="Shape 324"/>
          <p:cNvSpPr txBox="1">
            <a:spLocks noGrp="1"/>
          </p:cNvSpPr>
          <p:nvPr>
            <p:ph type="body" idx="1"/>
          </p:nvPr>
        </p:nvSpPr>
        <p:spPr>
          <a:xfrm>
            <a:off x="747925" y="1363153"/>
            <a:ext cx="3159001" cy="361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12" lvl="0" indent="-368310">
              <a:spcBef>
                <a:spcPts val="601"/>
              </a:spcBef>
              <a:spcAft>
                <a:spcPts val="0"/>
              </a:spcAft>
              <a:buSzPts val="2200"/>
              <a:buChar char="✘"/>
              <a:defRPr sz="2201"/>
            </a:lvl1pPr>
            <a:lvl2pPr marL="914423" lvl="1" indent="-368310">
              <a:spcBef>
                <a:spcPts val="0"/>
              </a:spcBef>
              <a:spcAft>
                <a:spcPts val="0"/>
              </a:spcAft>
              <a:buSzPts val="2200"/>
              <a:buChar char="✗"/>
              <a:defRPr sz="2201"/>
            </a:lvl2pPr>
            <a:lvl3pPr marL="1371634" lvl="2" indent="-36831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1"/>
            </a:lvl3pPr>
            <a:lvl4pPr marL="1828846" lvl="3" indent="-36831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1"/>
            </a:lvl4pPr>
            <a:lvl5pPr marL="2286057" lvl="4" indent="-36831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1"/>
            </a:lvl5pPr>
            <a:lvl6pPr marL="2743268" lvl="5" indent="-36831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1"/>
            </a:lvl6pPr>
            <a:lvl7pPr marL="3200480" lvl="6" indent="-36831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1"/>
            </a:lvl7pPr>
            <a:lvl8pPr marL="3657692" lvl="7" indent="-36831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1"/>
            </a:lvl8pPr>
            <a:lvl9pPr marL="4114902" lvl="8" indent="-36831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1"/>
            </a:lvl9pPr>
          </a:lstStyle>
          <a:p>
            <a:endParaRPr/>
          </a:p>
        </p:txBody>
      </p:sp>
      <p:sp>
        <p:nvSpPr>
          <p:cNvPr id="325" name="Shape 325"/>
          <p:cNvSpPr txBox="1">
            <a:spLocks noGrp="1"/>
          </p:cNvSpPr>
          <p:nvPr>
            <p:ph type="body" idx="2"/>
          </p:nvPr>
        </p:nvSpPr>
        <p:spPr>
          <a:xfrm>
            <a:off x="4097097" y="1363153"/>
            <a:ext cx="3159001" cy="361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12" lvl="0" indent="-368310">
              <a:spcBef>
                <a:spcPts val="601"/>
              </a:spcBef>
              <a:spcAft>
                <a:spcPts val="0"/>
              </a:spcAft>
              <a:buSzPts val="2200"/>
              <a:buChar char="✘"/>
              <a:defRPr sz="2201"/>
            </a:lvl1pPr>
            <a:lvl2pPr marL="914423" lvl="1" indent="-368310">
              <a:spcBef>
                <a:spcPts val="0"/>
              </a:spcBef>
              <a:spcAft>
                <a:spcPts val="0"/>
              </a:spcAft>
              <a:buSzPts val="2200"/>
              <a:buChar char="✗"/>
              <a:defRPr sz="2201"/>
            </a:lvl2pPr>
            <a:lvl3pPr marL="1371634" lvl="2" indent="-36831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1"/>
            </a:lvl3pPr>
            <a:lvl4pPr marL="1828846" lvl="3" indent="-36831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1"/>
            </a:lvl4pPr>
            <a:lvl5pPr marL="2286057" lvl="4" indent="-36831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1"/>
            </a:lvl5pPr>
            <a:lvl6pPr marL="2743268" lvl="5" indent="-36831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1"/>
            </a:lvl6pPr>
            <a:lvl7pPr marL="3200480" lvl="6" indent="-36831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1"/>
            </a:lvl7pPr>
            <a:lvl8pPr marL="3657692" lvl="7" indent="-36831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1"/>
            </a:lvl8pPr>
            <a:lvl9pPr marL="4114902" lvl="8" indent="-36831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1"/>
            </a:lvl9pPr>
          </a:lstStyle>
          <a:p>
            <a:endParaRPr/>
          </a:p>
        </p:txBody>
      </p:sp>
      <p:grpSp>
        <p:nvGrpSpPr>
          <p:cNvPr id="326" name="Shape 326"/>
          <p:cNvGrpSpPr/>
          <p:nvPr/>
        </p:nvGrpSpPr>
        <p:grpSpPr>
          <a:xfrm>
            <a:off x="7442902" y="-91154"/>
            <a:ext cx="1796290" cy="5330574"/>
            <a:chOff x="6023725" y="842300"/>
            <a:chExt cx="1358150" cy="4030375"/>
          </a:xfrm>
        </p:grpSpPr>
        <p:sp>
          <p:nvSpPr>
            <p:cNvPr id="327" name="Shape 327"/>
            <p:cNvSpPr/>
            <p:nvPr/>
          </p:nvSpPr>
          <p:spPr>
            <a:xfrm>
              <a:off x="6371275" y="842300"/>
              <a:ext cx="397100" cy="492450"/>
            </a:xfrm>
            <a:custGeom>
              <a:avLst/>
              <a:gdLst/>
              <a:ahLst/>
              <a:cxnLst/>
              <a:rect l="0" t="0" r="0" b="0"/>
              <a:pathLst>
                <a:path w="15884" h="19698" extrusionOk="0">
                  <a:moveTo>
                    <a:pt x="9355" y="4108"/>
                  </a:moveTo>
                  <a:lnTo>
                    <a:pt x="9465" y="4145"/>
                  </a:lnTo>
                  <a:lnTo>
                    <a:pt x="9538" y="4182"/>
                  </a:lnTo>
                  <a:lnTo>
                    <a:pt x="9648" y="4328"/>
                  </a:lnTo>
                  <a:lnTo>
                    <a:pt x="9721" y="4549"/>
                  </a:lnTo>
                  <a:lnTo>
                    <a:pt x="9721" y="4769"/>
                  </a:lnTo>
                  <a:lnTo>
                    <a:pt x="9721" y="4842"/>
                  </a:lnTo>
                  <a:lnTo>
                    <a:pt x="9685" y="4879"/>
                  </a:lnTo>
                  <a:lnTo>
                    <a:pt x="9575" y="4952"/>
                  </a:lnTo>
                  <a:lnTo>
                    <a:pt x="9391" y="4952"/>
                  </a:lnTo>
                  <a:lnTo>
                    <a:pt x="9355" y="4915"/>
                  </a:lnTo>
                  <a:lnTo>
                    <a:pt x="9281" y="4842"/>
                  </a:lnTo>
                  <a:lnTo>
                    <a:pt x="9208" y="4695"/>
                  </a:lnTo>
                  <a:lnTo>
                    <a:pt x="9171" y="4549"/>
                  </a:lnTo>
                  <a:lnTo>
                    <a:pt x="9171" y="4438"/>
                  </a:lnTo>
                  <a:lnTo>
                    <a:pt x="9171" y="4328"/>
                  </a:lnTo>
                  <a:lnTo>
                    <a:pt x="9245" y="4108"/>
                  </a:lnTo>
                  <a:close/>
                  <a:moveTo>
                    <a:pt x="9355" y="3705"/>
                  </a:moveTo>
                  <a:lnTo>
                    <a:pt x="9245" y="3742"/>
                  </a:lnTo>
                  <a:lnTo>
                    <a:pt x="9135" y="3778"/>
                  </a:lnTo>
                  <a:lnTo>
                    <a:pt x="9025" y="3852"/>
                  </a:lnTo>
                  <a:lnTo>
                    <a:pt x="8988" y="3925"/>
                  </a:lnTo>
                  <a:lnTo>
                    <a:pt x="8914" y="3998"/>
                  </a:lnTo>
                  <a:lnTo>
                    <a:pt x="8841" y="4218"/>
                  </a:lnTo>
                  <a:lnTo>
                    <a:pt x="8804" y="4475"/>
                  </a:lnTo>
                  <a:lnTo>
                    <a:pt x="8804" y="4659"/>
                  </a:lnTo>
                  <a:lnTo>
                    <a:pt x="8841" y="4805"/>
                  </a:lnTo>
                  <a:lnTo>
                    <a:pt x="8878" y="4952"/>
                  </a:lnTo>
                  <a:lnTo>
                    <a:pt x="8988" y="5099"/>
                  </a:lnTo>
                  <a:lnTo>
                    <a:pt x="9098" y="5209"/>
                  </a:lnTo>
                  <a:lnTo>
                    <a:pt x="9245" y="5282"/>
                  </a:lnTo>
                  <a:lnTo>
                    <a:pt x="9391" y="5355"/>
                  </a:lnTo>
                  <a:lnTo>
                    <a:pt x="9538" y="5355"/>
                  </a:lnTo>
                  <a:lnTo>
                    <a:pt x="9721" y="5319"/>
                  </a:lnTo>
                  <a:lnTo>
                    <a:pt x="9868" y="5245"/>
                  </a:lnTo>
                  <a:lnTo>
                    <a:pt x="10015" y="5135"/>
                  </a:lnTo>
                  <a:lnTo>
                    <a:pt x="10088" y="4989"/>
                  </a:lnTo>
                  <a:lnTo>
                    <a:pt x="10125" y="4805"/>
                  </a:lnTo>
                  <a:lnTo>
                    <a:pt x="10125" y="4659"/>
                  </a:lnTo>
                  <a:lnTo>
                    <a:pt x="10088" y="4475"/>
                  </a:lnTo>
                  <a:lnTo>
                    <a:pt x="10052" y="4292"/>
                  </a:lnTo>
                  <a:lnTo>
                    <a:pt x="9978" y="4145"/>
                  </a:lnTo>
                  <a:lnTo>
                    <a:pt x="9905" y="3998"/>
                  </a:lnTo>
                  <a:lnTo>
                    <a:pt x="9795" y="3888"/>
                  </a:lnTo>
                  <a:lnTo>
                    <a:pt x="9648" y="3778"/>
                  </a:lnTo>
                  <a:lnTo>
                    <a:pt x="9501" y="3742"/>
                  </a:lnTo>
                  <a:lnTo>
                    <a:pt x="9355" y="3705"/>
                  </a:lnTo>
                  <a:close/>
                  <a:moveTo>
                    <a:pt x="11262" y="6676"/>
                  </a:moveTo>
                  <a:lnTo>
                    <a:pt x="11262" y="6786"/>
                  </a:lnTo>
                  <a:lnTo>
                    <a:pt x="11225" y="6859"/>
                  </a:lnTo>
                  <a:lnTo>
                    <a:pt x="11152" y="6933"/>
                  </a:lnTo>
                  <a:lnTo>
                    <a:pt x="11042" y="7006"/>
                  </a:lnTo>
                  <a:lnTo>
                    <a:pt x="10785" y="7116"/>
                  </a:lnTo>
                  <a:lnTo>
                    <a:pt x="10602" y="7190"/>
                  </a:lnTo>
                  <a:lnTo>
                    <a:pt x="9795" y="7556"/>
                  </a:lnTo>
                  <a:lnTo>
                    <a:pt x="9721" y="7263"/>
                  </a:lnTo>
                  <a:lnTo>
                    <a:pt x="10639" y="6823"/>
                  </a:lnTo>
                  <a:lnTo>
                    <a:pt x="11079" y="6676"/>
                  </a:lnTo>
                  <a:close/>
                  <a:moveTo>
                    <a:pt x="11115" y="6273"/>
                  </a:moveTo>
                  <a:lnTo>
                    <a:pt x="10859" y="6346"/>
                  </a:lnTo>
                  <a:lnTo>
                    <a:pt x="10052" y="6639"/>
                  </a:lnTo>
                  <a:lnTo>
                    <a:pt x="9648" y="6823"/>
                  </a:lnTo>
                  <a:lnTo>
                    <a:pt x="9281" y="7006"/>
                  </a:lnTo>
                  <a:lnTo>
                    <a:pt x="9208" y="7080"/>
                  </a:lnTo>
                  <a:lnTo>
                    <a:pt x="9208" y="7116"/>
                  </a:lnTo>
                  <a:lnTo>
                    <a:pt x="9208" y="7190"/>
                  </a:lnTo>
                  <a:lnTo>
                    <a:pt x="9208" y="7263"/>
                  </a:lnTo>
                  <a:lnTo>
                    <a:pt x="9318" y="7336"/>
                  </a:lnTo>
                  <a:lnTo>
                    <a:pt x="9465" y="7336"/>
                  </a:lnTo>
                  <a:lnTo>
                    <a:pt x="9465" y="7593"/>
                  </a:lnTo>
                  <a:lnTo>
                    <a:pt x="9538" y="7813"/>
                  </a:lnTo>
                  <a:lnTo>
                    <a:pt x="9575" y="7887"/>
                  </a:lnTo>
                  <a:lnTo>
                    <a:pt x="9648" y="7923"/>
                  </a:lnTo>
                  <a:lnTo>
                    <a:pt x="9758" y="7923"/>
                  </a:lnTo>
                  <a:lnTo>
                    <a:pt x="10492" y="7630"/>
                  </a:lnTo>
                  <a:lnTo>
                    <a:pt x="10859" y="7483"/>
                  </a:lnTo>
                  <a:lnTo>
                    <a:pt x="11225" y="7336"/>
                  </a:lnTo>
                  <a:lnTo>
                    <a:pt x="11409" y="7190"/>
                  </a:lnTo>
                  <a:lnTo>
                    <a:pt x="11556" y="7006"/>
                  </a:lnTo>
                  <a:lnTo>
                    <a:pt x="11629" y="6896"/>
                  </a:lnTo>
                  <a:lnTo>
                    <a:pt x="11629" y="6786"/>
                  </a:lnTo>
                  <a:lnTo>
                    <a:pt x="11629" y="6676"/>
                  </a:lnTo>
                  <a:lnTo>
                    <a:pt x="11592" y="6566"/>
                  </a:lnTo>
                  <a:lnTo>
                    <a:pt x="11556" y="6419"/>
                  </a:lnTo>
                  <a:lnTo>
                    <a:pt x="11482" y="6346"/>
                  </a:lnTo>
                  <a:lnTo>
                    <a:pt x="11372" y="6273"/>
                  </a:lnTo>
                  <a:close/>
                  <a:moveTo>
                    <a:pt x="10198" y="2861"/>
                  </a:moveTo>
                  <a:lnTo>
                    <a:pt x="10235" y="3228"/>
                  </a:lnTo>
                  <a:lnTo>
                    <a:pt x="10345" y="3595"/>
                  </a:lnTo>
                  <a:lnTo>
                    <a:pt x="10565" y="4292"/>
                  </a:lnTo>
                  <a:lnTo>
                    <a:pt x="10822" y="5062"/>
                  </a:lnTo>
                  <a:lnTo>
                    <a:pt x="10895" y="5282"/>
                  </a:lnTo>
                  <a:lnTo>
                    <a:pt x="9025" y="6052"/>
                  </a:lnTo>
                  <a:lnTo>
                    <a:pt x="7154" y="6786"/>
                  </a:lnTo>
                  <a:lnTo>
                    <a:pt x="5173" y="7593"/>
                  </a:lnTo>
                  <a:lnTo>
                    <a:pt x="4146" y="7997"/>
                  </a:lnTo>
                  <a:lnTo>
                    <a:pt x="3816" y="8143"/>
                  </a:lnTo>
                  <a:lnTo>
                    <a:pt x="3486" y="8290"/>
                  </a:lnTo>
                  <a:lnTo>
                    <a:pt x="3266" y="7887"/>
                  </a:lnTo>
                  <a:lnTo>
                    <a:pt x="3045" y="7446"/>
                  </a:lnTo>
                  <a:lnTo>
                    <a:pt x="2679" y="6566"/>
                  </a:lnTo>
                  <a:lnTo>
                    <a:pt x="2532" y="6162"/>
                  </a:lnTo>
                  <a:lnTo>
                    <a:pt x="2385" y="5869"/>
                  </a:lnTo>
                  <a:lnTo>
                    <a:pt x="2238" y="5612"/>
                  </a:lnTo>
                  <a:lnTo>
                    <a:pt x="2715" y="5539"/>
                  </a:lnTo>
                  <a:lnTo>
                    <a:pt x="3192" y="5429"/>
                  </a:lnTo>
                  <a:lnTo>
                    <a:pt x="3669" y="5282"/>
                  </a:lnTo>
                  <a:lnTo>
                    <a:pt x="4146" y="5099"/>
                  </a:lnTo>
                  <a:lnTo>
                    <a:pt x="5210" y="4659"/>
                  </a:lnTo>
                  <a:lnTo>
                    <a:pt x="6273" y="4218"/>
                  </a:lnTo>
                  <a:lnTo>
                    <a:pt x="6824" y="4035"/>
                  </a:lnTo>
                  <a:lnTo>
                    <a:pt x="7374" y="3852"/>
                  </a:lnTo>
                  <a:lnTo>
                    <a:pt x="8474" y="3558"/>
                  </a:lnTo>
                  <a:lnTo>
                    <a:pt x="9025" y="3411"/>
                  </a:lnTo>
                  <a:lnTo>
                    <a:pt x="9538" y="3191"/>
                  </a:lnTo>
                  <a:lnTo>
                    <a:pt x="9868" y="3081"/>
                  </a:lnTo>
                  <a:lnTo>
                    <a:pt x="10015" y="2971"/>
                  </a:lnTo>
                  <a:lnTo>
                    <a:pt x="10198" y="2861"/>
                  </a:lnTo>
                  <a:close/>
                  <a:moveTo>
                    <a:pt x="8658" y="7740"/>
                  </a:moveTo>
                  <a:lnTo>
                    <a:pt x="8694" y="7923"/>
                  </a:lnTo>
                  <a:lnTo>
                    <a:pt x="8071" y="8253"/>
                  </a:lnTo>
                  <a:lnTo>
                    <a:pt x="7704" y="8437"/>
                  </a:lnTo>
                  <a:lnTo>
                    <a:pt x="7594" y="8437"/>
                  </a:lnTo>
                  <a:lnTo>
                    <a:pt x="7557" y="8363"/>
                  </a:lnTo>
                  <a:lnTo>
                    <a:pt x="7557" y="8180"/>
                  </a:lnTo>
                  <a:lnTo>
                    <a:pt x="8658" y="7740"/>
                  </a:lnTo>
                  <a:close/>
                  <a:moveTo>
                    <a:pt x="10198" y="2384"/>
                  </a:moveTo>
                  <a:lnTo>
                    <a:pt x="9978" y="2458"/>
                  </a:lnTo>
                  <a:lnTo>
                    <a:pt x="9795" y="2568"/>
                  </a:lnTo>
                  <a:lnTo>
                    <a:pt x="9391" y="2788"/>
                  </a:lnTo>
                  <a:lnTo>
                    <a:pt x="8841" y="2971"/>
                  </a:lnTo>
                  <a:lnTo>
                    <a:pt x="8328" y="3155"/>
                  </a:lnTo>
                  <a:lnTo>
                    <a:pt x="7264" y="3411"/>
                  </a:lnTo>
                  <a:lnTo>
                    <a:pt x="6750" y="3558"/>
                  </a:lnTo>
                  <a:lnTo>
                    <a:pt x="6237" y="3742"/>
                  </a:lnTo>
                  <a:lnTo>
                    <a:pt x="5210" y="4145"/>
                  </a:lnTo>
                  <a:lnTo>
                    <a:pt x="4219" y="4585"/>
                  </a:lnTo>
                  <a:lnTo>
                    <a:pt x="3669" y="4805"/>
                  </a:lnTo>
                  <a:lnTo>
                    <a:pt x="3119" y="4989"/>
                  </a:lnTo>
                  <a:lnTo>
                    <a:pt x="2018" y="5319"/>
                  </a:lnTo>
                  <a:lnTo>
                    <a:pt x="1945" y="5355"/>
                  </a:lnTo>
                  <a:lnTo>
                    <a:pt x="1908" y="5392"/>
                  </a:lnTo>
                  <a:lnTo>
                    <a:pt x="1908" y="5466"/>
                  </a:lnTo>
                  <a:lnTo>
                    <a:pt x="1945" y="5539"/>
                  </a:lnTo>
                  <a:lnTo>
                    <a:pt x="1982" y="5576"/>
                  </a:lnTo>
                  <a:lnTo>
                    <a:pt x="1945" y="5686"/>
                  </a:lnTo>
                  <a:lnTo>
                    <a:pt x="1945" y="5759"/>
                  </a:lnTo>
                  <a:lnTo>
                    <a:pt x="2018" y="5979"/>
                  </a:lnTo>
                  <a:lnTo>
                    <a:pt x="2165" y="6456"/>
                  </a:lnTo>
                  <a:lnTo>
                    <a:pt x="2385" y="6933"/>
                  </a:lnTo>
                  <a:lnTo>
                    <a:pt x="2752" y="7850"/>
                  </a:lnTo>
                  <a:lnTo>
                    <a:pt x="2972" y="8290"/>
                  </a:lnTo>
                  <a:lnTo>
                    <a:pt x="3192" y="8694"/>
                  </a:lnTo>
                  <a:lnTo>
                    <a:pt x="3266" y="8767"/>
                  </a:lnTo>
                  <a:lnTo>
                    <a:pt x="3302" y="8804"/>
                  </a:lnTo>
                  <a:lnTo>
                    <a:pt x="3412" y="8804"/>
                  </a:lnTo>
                  <a:lnTo>
                    <a:pt x="3522" y="8730"/>
                  </a:lnTo>
                  <a:lnTo>
                    <a:pt x="3596" y="8620"/>
                  </a:lnTo>
                  <a:lnTo>
                    <a:pt x="3999" y="8510"/>
                  </a:lnTo>
                  <a:lnTo>
                    <a:pt x="4403" y="8363"/>
                  </a:lnTo>
                  <a:lnTo>
                    <a:pt x="5173" y="8033"/>
                  </a:lnTo>
                  <a:lnTo>
                    <a:pt x="7300" y="7190"/>
                  </a:lnTo>
                  <a:lnTo>
                    <a:pt x="9281" y="6419"/>
                  </a:lnTo>
                  <a:lnTo>
                    <a:pt x="10235" y="6052"/>
                  </a:lnTo>
                  <a:lnTo>
                    <a:pt x="10712" y="5832"/>
                  </a:lnTo>
                  <a:lnTo>
                    <a:pt x="11152" y="5612"/>
                  </a:lnTo>
                  <a:lnTo>
                    <a:pt x="11262" y="5612"/>
                  </a:lnTo>
                  <a:lnTo>
                    <a:pt x="11335" y="5539"/>
                  </a:lnTo>
                  <a:lnTo>
                    <a:pt x="11372" y="5392"/>
                  </a:lnTo>
                  <a:lnTo>
                    <a:pt x="11372" y="5282"/>
                  </a:lnTo>
                  <a:lnTo>
                    <a:pt x="11299" y="5025"/>
                  </a:lnTo>
                  <a:lnTo>
                    <a:pt x="11042" y="4255"/>
                  </a:lnTo>
                  <a:lnTo>
                    <a:pt x="10785" y="3485"/>
                  </a:lnTo>
                  <a:lnTo>
                    <a:pt x="10639" y="3118"/>
                  </a:lnTo>
                  <a:lnTo>
                    <a:pt x="10455" y="2751"/>
                  </a:lnTo>
                  <a:lnTo>
                    <a:pt x="10418" y="2714"/>
                  </a:lnTo>
                  <a:lnTo>
                    <a:pt x="10345" y="2678"/>
                  </a:lnTo>
                  <a:lnTo>
                    <a:pt x="10382" y="2568"/>
                  </a:lnTo>
                  <a:lnTo>
                    <a:pt x="10382" y="2494"/>
                  </a:lnTo>
                  <a:lnTo>
                    <a:pt x="10308" y="2421"/>
                  </a:lnTo>
                  <a:lnTo>
                    <a:pt x="10198" y="2384"/>
                  </a:lnTo>
                  <a:close/>
                  <a:moveTo>
                    <a:pt x="8694" y="7263"/>
                  </a:moveTo>
                  <a:lnTo>
                    <a:pt x="7337" y="7813"/>
                  </a:lnTo>
                  <a:lnTo>
                    <a:pt x="7264" y="7850"/>
                  </a:lnTo>
                  <a:lnTo>
                    <a:pt x="7227" y="7923"/>
                  </a:lnTo>
                  <a:lnTo>
                    <a:pt x="7190" y="7997"/>
                  </a:lnTo>
                  <a:lnTo>
                    <a:pt x="7227" y="8070"/>
                  </a:lnTo>
                  <a:lnTo>
                    <a:pt x="7190" y="8143"/>
                  </a:lnTo>
                  <a:lnTo>
                    <a:pt x="7154" y="8363"/>
                  </a:lnTo>
                  <a:lnTo>
                    <a:pt x="7190" y="8620"/>
                  </a:lnTo>
                  <a:lnTo>
                    <a:pt x="7227" y="8730"/>
                  </a:lnTo>
                  <a:lnTo>
                    <a:pt x="7300" y="8840"/>
                  </a:lnTo>
                  <a:lnTo>
                    <a:pt x="7411" y="8877"/>
                  </a:lnTo>
                  <a:lnTo>
                    <a:pt x="7557" y="8877"/>
                  </a:lnTo>
                  <a:lnTo>
                    <a:pt x="7704" y="8840"/>
                  </a:lnTo>
                  <a:lnTo>
                    <a:pt x="7887" y="8804"/>
                  </a:lnTo>
                  <a:lnTo>
                    <a:pt x="8218" y="8620"/>
                  </a:lnTo>
                  <a:lnTo>
                    <a:pt x="9061" y="8217"/>
                  </a:lnTo>
                  <a:lnTo>
                    <a:pt x="9098" y="8180"/>
                  </a:lnTo>
                  <a:lnTo>
                    <a:pt x="9171" y="8107"/>
                  </a:lnTo>
                  <a:lnTo>
                    <a:pt x="9171" y="8033"/>
                  </a:lnTo>
                  <a:lnTo>
                    <a:pt x="9171" y="7960"/>
                  </a:lnTo>
                  <a:lnTo>
                    <a:pt x="8951" y="7410"/>
                  </a:lnTo>
                  <a:lnTo>
                    <a:pt x="8914" y="7336"/>
                  </a:lnTo>
                  <a:lnTo>
                    <a:pt x="8841" y="7300"/>
                  </a:lnTo>
                  <a:lnTo>
                    <a:pt x="8768" y="7263"/>
                  </a:lnTo>
                  <a:close/>
                  <a:moveTo>
                    <a:pt x="11702" y="8327"/>
                  </a:moveTo>
                  <a:lnTo>
                    <a:pt x="11886" y="8694"/>
                  </a:lnTo>
                  <a:lnTo>
                    <a:pt x="12106" y="9060"/>
                  </a:lnTo>
                  <a:lnTo>
                    <a:pt x="11702" y="9244"/>
                  </a:lnTo>
                  <a:lnTo>
                    <a:pt x="11335" y="9390"/>
                  </a:lnTo>
                  <a:lnTo>
                    <a:pt x="10932" y="9500"/>
                  </a:lnTo>
                  <a:lnTo>
                    <a:pt x="10528" y="9611"/>
                  </a:lnTo>
                  <a:lnTo>
                    <a:pt x="10382" y="9244"/>
                  </a:lnTo>
                  <a:lnTo>
                    <a:pt x="10198" y="8877"/>
                  </a:lnTo>
                  <a:lnTo>
                    <a:pt x="10162" y="8840"/>
                  </a:lnTo>
                  <a:lnTo>
                    <a:pt x="10565" y="8730"/>
                  </a:lnTo>
                  <a:lnTo>
                    <a:pt x="10932" y="8620"/>
                  </a:lnTo>
                  <a:lnTo>
                    <a:pt x="11702" y="8327"/>
                  </a:lnTo>
                  <a:close/>
                  <a:moveTo>
                    <a:pt x="11776" y="7887"/>
                  </a:moveTo>
                  <a:lnTo>
                    <a:pt x="11299" y="8070"/>
                  </a:lnTo>
                  <a:lnTo>
                    <a:pt x="10822" y="8217"/>
                  </a:lnTo>
                  <a:lnTo>
                    <a:pt x="9868" y="8510"/>
                  </a:lnTo>
                  <a:lnTo>
                    <a:pt x="9832" y="8510"/>
                  </a:lnTo>
                  <a:lnTo>
                    <a:pt x="9795" y="8583"/>
                  </a:lnTo>
                  <a:lnTo>
                    <a:pt x="9758" y="8694"/>
                  </a:lnTo>
                  <a:lnTo>
                    <a:pt x="9832" y="8804"/>
                  </a:lnTo>
                  <a:lnTo>
                    <a:pt x="9868" y="8840"/>
                  </a:lnTo>
                  <a:lnTo>
                    <a:pt x="9942" y="8877"/>
                  </a:lnTo>
                  <a:lnTo>
                    <a:pt x="9905" y="8950"/>
                  </a:lnTo>
                  <a:lnTo>
                    <a:pt x="9905" y="9024"/>
                  </a:lnTo>
                  <a:lnTo>
                    <a:pt x="10088" y="9427"/>
                  </a:lnTo>
                  <a:lnTo>
                    <a:pt x="10198" y="9867"/>
                  </a:lnTo>
                  <a:lnTo>
                    <a:pt x="10235" y="9941"/>
                  </a:lnTo>
                  <a:lnTo>
                    <a:pt x="10272" y="9977"/>
                  </a:lnTo>
                  <a:lnTo>
                    <a:pt x="10308" y="10014"/>
                  </a:lnTo>
                  <a:lnTo>
                    <a:pt x="10382" y="10051"/>
                  </a:lnTo>
                  <a:lnTo>
                    <a:pt x="10932" y="9904"/>
                  </a:lnTo>
                  <a:lnTo>
                    <a:pt x="11446" y="9757"/>
                  </a:lnTo>
                  <a:lnTo>
                    <a:pt x="11959" y="9574"/>
                  </a:lnTo>
                  <a:lnTo>
                    <a:pt x="12436" y="9317"/>
                  </a:lnTo>
                  <a:lnTo>
                    <a:pt x="12509" y="9280"/>
                  </a:lnTo>
                  <a:lnTo>
                    <a:pt x="12583" y="9207"/>
                  </a:lnTo>
                  <a:lnTo>
                    <a:pt x="12583" y="9097"/>
                  </a:lnTo>
                  <a:lnTo>
                    <a:pt x="12546" y="9024"/>
                  </a:lnTo>
                  <a:lnTo>
                    <a:pt x="12253" y="8547"/>
                  </a:lnTo>
                  <a:lnTo>
                    <a:pt x="11996" y="7997"/>
                  </a:lnTo>
                  <a:lnTo>
                    <a:pt x="11959" y="7923"/>
                  </a:lnTo>
                  <a:lnTo>
                    <a:pt x="11922" y="7887"/>
                  </a:lnTo>
                  <a:close/>
                  <a:moveTo>
                    <a:pt x="8914" y="9354"/>
                  </a:moveTo>
                  <a:lnTo>
                    <a:pt x="9061" y="9757"/>
                  </a:lnTo>
                  <a:lnTo>
                    <a:pt x="9281" y="10161"/>
                  </a:lnTo>
                  <a:lnTo>
                    <a:pt x="8658" y="10491"/>
                  </a:lnTo>
                  <a:lnTo>
                    <a:pt x="7961" y="10784"/>
                  </a:lnTo>
                  <a:lnTo>
                    <a:pt x="7814" y="10858"/>
                  </a:lnTo>
                  <a:lnTo>
                    <a:pt x="7741" y="10858"/>
                  </a:lnTo>
                  <a:lnTo>
                    <a:pt x="7704" y="10821"/>
                  </a:lnTo>
                  <a:lnTo>
                    <a:pt x="7631" y="10674"/>
                  </a:lnTo>
                  <a:lnTo>
                    <a:pt x="7594" y="10491"/>
                  </a:lnTo>
                  <a:lnTo>
                    <a:pt x="7521" y="10161"/>
                  </a:lnTo>
                  <a:lnTo>
                    <a:pt x="7374" y="9867"/>
                  </a:lnTo>
                  <a:lnTo>
                    <a:pt x="8914" y="9354"/>
                  </a:lnTo>
                  <a:close/>
                  <a:moveTo>
                    <a:pt x="8951" y="8950"/>
                  </a:moveTo>
                  <a:lnTo>
                    <a:pt x="7154" y="9537"/>
                  </a:lnTo>
                  <a:lnTo>
                    <a:pt x="7117" y="9574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80" y="9831"/>
                  </a:lnTo>
                  <a:lnTo>
                    <a:pt x="7190" y="9904"/>
                  </a:lnTo>
                  <a:lnTo>
                    <a:pt x="7190" y="10124"/>
                  </a:lnTo>
                  <a:lnTo>
                    <a:pt x="7227" y="10381"/>
                  </a:lnTo>
                  <a:lnTo>
                    <a:pt x="7374" y="10858"/>
                  </a:lnTo>
                  <a:lnTo>
                    <a:pt x="7411" y="11004"/>
                  </a:lnTo>
                  <a:lnTo>
                    <a:pt x="7521" y="11114"/>
                  </a:lnTo>
                  <a:lnTo>
                    <a:pt x="7631" y="11188"/>
                  </a:lnTo>
                  <a:lnTo>
                    <a:pt x="7777" y="11225"/>
                  </a:lnTo>
                  <a:lnTo>
                    <a:pt x="8034" y="11151"/>
                  </a:lnTo>
                  <a:lnTo>
                    <a:pt x="8291" y="11078"/>
                  </a:lnTo>
                  <a:lnTo>
                    <a:pt x="8768" y="10858"/>
                  </a:lnTo>
                  <a:lnTo>
                    <a:pt x="9245" y="10601"/>
                  </a:lnTo>
                  <a:lnTo>
                    <a:pt x="9685" y="10344"/>
                  </a:lnTo>
                  <a:lnTo>
                    <a:pt x="9721" y="10271"/>
                  </a:lnTo>
                  <a:lnTo>
                    <a:pt x="9758" y="10197"/>
                  </a:lnTo>
                  <a:lnTo>
                    <a:pt x="9758" y="10161"/>
                  </a:lnTo>
                  <a:lnTo>
                    <a:pt x="9721" y="10087"/>
                  </a:lnTo>
                  <a:lnTo>
                    <a:pt x="9538" y="9867"/>
                  </a:lnTo>
                  <a:lnTo>
                    <a:pt x="9391" y="9611"/>
                  </a:lnTo>
                  <a:lnTo>
                    <a:pt x="9281" y="9354"/>
                  </a:lnTo>
                  <a:lnTo>
                    <a:pt x="9208" y="9060"/>
                  </a:lnTo>
                  <a:lnTo>
                    <a:pt x="9171" y="8987"/>
                  </a:lnTo>
                  <a:lnTo>
                    <a:pt x="9098" y="8950"/>
                  </a:lnTo>
                  <a:close/>
                  <a:moveTo>
                    <a:pt x="12473" y="10344"/>
                  </a:moveTo>
                  <a:lnTo>
                    <a:pt x="12619" y="10711"/>
                  </a:lnTo>
                  <a:lnTo>
                    <a:pt x="11959" y="11078"/>
                  </a:lnTo>
                  <a:lnTo>
                    <a:pt x="11299" y="11445"/>
                  </a:lnTo>
                  <a:lnTo>
                    <a:pt x="11152" y="10894"/>
                  </a:lnTo>
                  <a:lnTo>
                    <a:pt x="11189" y="10858"/>
                  </a:lnTo>
                  <a:lnTo>
                    <a:pt x="11189" y="10784"/>
                  </a:lnTo>
                  <a:lnTo>
                    <a:pt x="11482" y="10674"/>
                  </a:lnTo>
                  <a:lnTo>
                    <a:pt x="11776" y="10601"/>
                  </a:lnTo>
                  <a:lnTo>
                    <a:pt x="12473" y="10344"/>
                  </a:lnTo>
                  <a:close/>
                  <a:moveTo>
                    <a:pt x="6273" y="10418"/>
                  </a:moveTo>
                  <a:lnTo>
                    <a:pt x="6347" y="10454"/>
                  </a:lnTo>
                  <a:lnTo>
                    <a:pt x="6420" y="10564"/>
                  </a:lnTo>
                  <a:lnTo>
                    <a:pt x="6567" y="10894"/>
                  </a:lnTo>
                  <a:lnTo>
                    <a:pt x="5797" y="11261"/>
                  </a:lnTo>
                  <a:lnTo>
                    <a:pt x="5100" y="11738"/>
                  </a:lnTo>
                  <a:lnTo>
                    <a:pt x="4953" y="11298"/>
                  </a:lnTo>
                  <a:lnTo>
                    <a:pt x="4843" y="11078"/>
                  </a:lnTo>
                  <a:lnTo>
                    <a:pt x="4733" y="10894"/>
                  </a:lnTo>
                  <a:lnTo>
                    <a:pt x="5613" y="10601"/>
                  </a:lnTo>
                  <a:lnTo>
                    <a:pt x="5943" y="10491"/>
                  </a:lnTo>
                  <a:lnTo>
                    <a:pt x="6237" y="10418"/>
                  </a:lnTo>
                  <a:close/>
                  <a:moveTo>
                    <a:pt x="12583" y="9867"/>
                  </a:moveTo>
                  <a:lnTo>
                    <a:pt x="12509" y="9904"/>
                  </a:lnTo>
                  <a:lnTo>
                    <a:pt x="11519" y="10271"/>
                  </a:lnTo>
                  <a:lnTo>
                    <a:pt x="11115" y="10381"/>
                  </a:lnTo>
                  <a:lnTo>
                    <a:pt x="10932" y="10491"/>
                  </a:lnTo>
                  <a:lnTo>
                    <a:pt x="10859" y="10564"/>
                  </a:lnTo>
                  <a:lnTo>
                    <a:pt x="10785" y="10638"/>
                  </a:lnTo>
                  <a:lnTo>
                    <a:pt x="10785" y="10748"/>
                  </a:lnTo>
                  <a:lnTo>
                    <a:pt x="10822" y="10821"/>
                  </a:lnTo>
                  <a:lnTo>
                    <a:pt x="10859" y="10858"/>
                  </a:lnTo>
                  <a:lnTo>
                    <a:pt x="10859" y="10894"/>
                  </a:lnTo>
                  <a:lnTo>
                    <a:pt x="10895" y="11335"/>
                  </a:lnTo>
                  <a:lnTo>
                    <a:pt x="11005" y="11738"/>
                  </a:lnTo>
                  <a:lnTo>
                    <a:pt x="11005" y="11848"/>
                  </a:lnTo>
                  <a:lnTo>
                    <a:pt x="11079" y="11885"/>
                  </a:lnTo>
                  <a:lnTo>
                    <a:pt x="11152" y="11921"/>
                  </a:lnTo>
                  <a:lnTo>
                    <a:pt x="11225" y="11921"/>
                  </a:lnTo>
                  <a:lnTo>
                    <a:pt x="12142" y="11445"/>
                  </a:lnTo>
                  <a:lnTo>
                    <a:pt x="12986" y="10931"/>
                  </a:lnTo>
                  <a:lnTo>
                    <a:pt x="13060" y="10858"/>
                  </a:lnTo>
                  <a:lnTo>
                    <a:pt x="13096" y="10784"/>
                  </a:lnTo>
                  <a:lnTo>
                    <a:pt x="13096" y="10711"/>
                  </a:lnTo>
                  <a:lnTo>
                    <a:pt x="13060" y="10638"/>
                  </a:lnTo>
                  <a:lnTo>
                    <a:pt x="12876" y="10344"/>
                  </a:lnTo>
                  <a:lnTo>
                    <a:pt x="12766" y="10014"/>
                  </a:lnTo>
                  <a:lnTo>
                    <a:pt x="12729" y="9941"/>
                  </a:lnTo>
                  <a:lnTo>
                    <a:pt x="12656" y="9904"/>
                  </a:lnTo>
                  <a:lnTo>
                    <a:pt x="12583" y="9867"/>
                  </a:lnTo>
                  <a:close/>
                  <a:moveTo>
                    <a:pt x="6200" y="9977"/>
                  </a:moveTo>
                  <a:lnTo>
                    <a:pt x="5980" y="10014"/>
                  </a:lnTo>
                  <a:lnTo>
                    <a:pt x="5760" y="10087"/>
                  </a:lnTo>
                  <a:lnTo>
                    <a:pt x="5356" y="10234"/>
                  </a:lnTo>
                  <a:lnTo>
                    <a:pt x="4843" y="10381"/>
                  </a:lnTo>
                  <a:lnTo>
                    <a:pt x="4329" y="10564"/>
                  </a:lnTo>
                  <a:lnTo>
                    <a:pt x="4293" y="10601"/>
                  </a:lnTo>
                  <a:lnTo>
                    <a:pt x="4256" y="10638"/>
                  </a:lnTo>
                  <a:lnTo>
                    <a:pt x="4219" y="10784"/>
                  </a:lnTo>
                  <a:lnTo>
                    <a:pt x="4256" y="10894"/>
                  </a:lnTo>
                  <a:lnTo>
                    <a:pt x="4293" y="10931"/>
                  </a:lnTo>
                  <a:lnTo>
                    <a:pt x="4366" y="10968"/>
                  </a:lnTo>
                  <a:lnTo>
                    <a:pt x="4513" y="11298"/>
                  </a:lnTo>
                  <a:lnTo>
                    <a:pt x="4659" y="11701"/>
                  </a:lnTo>
                  <a:lnTo>
                    <a:pt x="4769" y="12142"/>
                  </a:lnTo>
                  <a:lnTo>
                    <a:pt x="4843" y="12215"/>
                  </a:lnTo>
                  <a:lnTo>
                    <a:pt x="4916" y="12252"/>
                  </a:lnTo>
                  <a:lnTo>
                    <a:pt x="4990" y="12252"/>
                  </a:lnTo>
                  <a:lnTo>
                    <a:pt x="5100" y="12215"/>
                  </a:lnTo>
                  <a:lnTo>
                    <a:pt x="5540" y="11921"/>
                  </a:lnTo>
                  <a:lnTo>
                    <a:pt x="5980" y="11665"/>
                  </a:lnTo>
                  <a:lnTo>
                    <a:pt x="6420" y="11445"/>
                  </a:lnTo>
                  <a:lnTo>
                    <a:pt x="6934" y="11225"/>
                  </a:lnTo>
                  <a:lnTo>
                    <a:pt x="6970" y="11188"/>
                  </a:lnTo>
                  <a:lnTo>
                    <a:pt x="7044" y="11114"/>
                  </a:lnTo>
                  <a:lnTo>
                    <a:pt x="7044" y="11041"/>
                  </a:lnTo>
                  <a:lnTo>
                    <a:pt x="7044" y="10931"/>
                  </a:lnTo>
                  <a:lnTo>
                    <a:pt x="6897" y="10601"/>
                  </a:lnTo>
                  <a:lnTo>
                    <a:pt x="6750" y="10307"/>
                  </a:lnTo>
                  <a:lnTo>
                    <a:pt x="6677" y="10161"/>
                  </a:lnTo>
                  <a:lnTo>
                    <a:pt x="6530" y="10051"/>
                  </a:lnTo>
                  <a:lnTo>
                    <a:pt x="6383" y="10014"/>
                  </a:lnTo>
                  <a:lnTo>
                    <a:pt x="6200" y="9977"/>
                  </a:lnTo>
                  <a:close/>
                  <a:moveTo>
                    <a:pt x="9832" y="11371"/>
                  </a:moveTo>
                  <a:lnTo>
                    <a:pt x="10125" y="11921"/>
                  </a:lnTo>
                  <a:lnTo>
                    <a:pt x="9721" y="12142"/>
                  </a:lnTo>
                  <a:lnTo>
                    <a:pt x="9318" y="12288"/>
                  </a:lnTo>
                  <a:lnTo>
                    <a:pt x="8914" y="12435"/>
                  </a:lnTo>
                  <a:lnTo>
                    <a:pt x="8511" y="12545"/>
                  </a:lnTo>
                  <a:lnTo>
                    <a:pt x="8328" y="12032"/>
                  </a:lnTo>
                  <a:lnTo>
                    <a:pt x="8694" y="11921"/>
                  </a:lnTo>
                  <a:lnTo>
                    <a:pt x="9098" y="11738"/>
                  </a:lnTo>
                  <a:lnTo>
                    <a:pt x="9832" y="11371"/>
                  </a:lnTo>
                  <a:close/>
                  <a:moveTo>
                    <a:pt x="9868" y="10894"/>
                  </a:moveTo>
                  <a:lnTo>
                    <a:pt x="8951" y="11298"/>
                  </a:lnTo>
                  <a:lnTo>
                    <a:pt x="8474" y="11481"/>
                  </a:lnTo>
                  <a:lnTo>
                    <a:pt x="8071" y="11738"/>
                  </a:lnTo>
                  <a:lnTo>
                    <a:pt x="7997" y="11738"/>
                  </a:lnTo>
                  <a:lnTo>
                    <a:pt x="7924" y="11775"/>
                  </a:lnTo>
                  <a:lnTo>
                    <a:pt x="7887" y="11885"/>
                  </a:lnTo>
                  <a:lnTo>
                    <a:pt x="7887" y="11958"/>
                  </a:lnTo>
                  <a:lnTo>
                    <a:pt x="8034" y="12398"/>
                  </a:lnTo>
                  <a:lnTo>
                    <a:pt x="8181" y="12839"/>
                  </a:lnTo>
                  <a:lnTo>
                    <a:pt x="8254" y="12949"/>
                  </a:lnTo>
                  <a:lnTo>
                    <a:pt x="8328" y="12985"/>
                  </a:lnTo>
                  <a:lnTo>
                    <a:pt x="8364" y="12985"/>
                  </a:lnTo>
                  <a:lnTo>
                    <a:pt x="8951" y="12839"/>
                  </a:lnTo>
                  <a:lnTo>
                    <a:pt x="9465" y="12655"/>
                  </a:lnTo>
                  <a:lnTo>
                    <a:pt x="10015" y="12472"/>
                  </a:lnTo>
                  <a:lnTo>
                    <a:pt x="10528" y="12215"/>
                  </a:lnTo>
                  <a:lnTo>
                    <a:pt x="10565" y="12142"/>
                  </a:lnTo>
                  <a:lnTo>
                    <a:pt x="10602" y="12105"/>
                  </a:lnTo>
                  <a:lnTo>
                    <a:pt x="10602" y="12032"/>
                  </a:lnTo>
                  <a:lnTo>
                    <a:pt x="10602" y="11958"/>
                  </a:lnTo>
                  <a:lnTo>
                    <a:pt x="10125" y="11041"/>
                  </a:lnTo>
                  <a:lnTo>
                    <a:pt x="10088" y="10968"/>
                  </a:lnTo>
                  <a:lnTo>
                    <a:pt x="10015" y="10894"/>
                  </a:lnTo>
                  <a:close/>
                  <a:moveTo>
                    <a:pt x="13133" y="12288"/>
                  </a:moveTo>
                  <a:lnTo>
                    <a:pt x="13243" y="12325"/>
                  </a:lnTo>
                  <a:lnTo>
                    <a:pt x="13353" y="12472"/>
                  </a:lnTo>
                  <a:lnTo>
                    <a:pt x="13610" y="12985"/>
                  </a:lnTo>
                  <a:lnTo>
                    <a:pt x="12839" y="13242"/>
                  </a:lnTo>
                  <a:lnTo>
                    <a:pt x="12106" y="13572"/>
                  </a:lnTo>
                  <a:lnTo>
                    <a:pt x="11996" y="13352"/>
                  </a:lnTo>
                  <a:lnTo>
                    <a:pt x="11886" y="13132"/>
                  </a:lnTo>
                  <a:lnTo>
                    <a:pt x="11739" y="12692"/>
                  </a:lnTo>
                  <a:lnTo>
                    <a:pt x="12032" y="12618"/>
                  </a:lnTo>
                  <a:lnTo>
                    <a:pt x="12289" y="12545"/>
                  </a:lnTo>
                  <a:lnTo>
                    <a:pt x="12839" y="12362"/>
                  </a:lnTo>
                  <a:lnTo>
                    <a:pt x="13023" y="12288"/>
                  </a:lnTo>
                  <a:close/>
                  <a:moveTo>
                    <a:pt x="7044" y="12325"/>
                  </a:moveTo>
                  <a:lnTo>
                    <a:pt x="7337" y="13022"/>
                  </a:lnTo>
                  <a:lnTo>
                    <a:pt x="5833" y="13792"/>
                  </a:lnTo>
                  <a:lnTo>
                    <a:pt x="5613" y="13132"/>
                  </a:lnTo>
                  <a:lnTo>
                    <a:pt x="5943" y="12875"/>
                  </a:lnTo>
                  <a:lnTo>
                    <a:pt x="6273" y="12655"/>
                  </a:lnTo>
                  <a:lnTo>
                    <a:pt x="6677" y="12472"/>
                  </a:lnTo>
                  <a:lnTo>
                    <a:pt x="7044" y="12325"/>
                  </a:lnTo>
                  <a:close/>
                  <a:moveTo>
                    <a:pt x="13060" y="11885"/>
                  </a:moveTo>
                  <a:lnTo>
                    <a:pt x="12839" y="11921"/>
                  </a:lnTo>
                  <a:lnTo>
                    <a:pt x="12473" y="12068"/>
                  </a:lnTo>
                  <a:lnTo>
                    <a:pt x="11922" y="12215"/>
                  </a:lnTo>
                  <a:lnTo>
                    <a:pt x="11666" y="12288"/>
                  </a:lnTo>
                  <a:lnTo>
                    <a:pt x="11446" y="12398"/>
                  </a:lnTo>
                  <a:lnTo>
                    <a:pt x="11372" y="12435"/>
                  </a:lnTo>
                  <a:lnTo>
                    <a:pt x="11372" y="12472"/>
                  </a:lnTo>
                  <a:lnTo>
                    <a:pt x="11372" y="12582"/>
                  </a:lnTo>
                  <a:lnTo>
                    <a:pt x="11446" y="12655"/>
                  </a:lnTo>
                  <a:lnTo>
                    <a:pt x="11519" y="12692"/>
                  </a:lnTo>
                  <a:lnTo>
                    <a:pt x="11482" y="12839"/>
                  </a:lnTo>
                  <a:lnTo>
                    <a:pt x="11482" y="13022"/>
                  </a:lnTo>
                  <a:lnTo>
                    <a:pt x="11519" y="13169"/>
                  </a:lnTo>
                  <a:lnTo>
                    <a:pt x="11556" y="13315"/>
                  </a:lnTo>
                  <a:lnTo>
                    <a:pt x="11702" y="13646"/>
                  </a:lnTo>
                  <a:lnTo>
                    <a:pt x="11886" y="13902"/>
                  </a:lnTo>
                  <a:lnTo>
                    <a:pt x="11996" y="13976"/>
                  </a:lnTo>
                  <a:lnTo>
                    <a:pt x="12106" y="13976"/>
                  </a:lnTo>
                  <a:lnTo>
                    <a:pt x="13023" y="13609"/>
                  </a:lnTo>
                  <a:lnTo>
                    <a:pt x="13940" y="13279"/>
                  </a:lnTo>
                  <a:lnTo>
                    <a:pt x="14013" y="13205"/>
                  </a:lnTo>
                  <a:lnTo>
                    <a:pt x="14050" y="13169"/>
                  </a:lnTo>
                  <a:lnTo>
                    <a:pt x="14087" y="13095"/>
                  </a:lnTo>
                  <a:lnTo>
                    <a:pt x="14050" y="13022"/>
                  </a:lnTo>
                  <a:lnTo>
                    <a:pt x="13646" y="12142"/>
                  </a:lnTo>
                  <a:lnTo>
                    <a:pt x="13573" y="12032"/>
                  </a:lnTo>
                  <a:lnTo>
                    <a:pt x="13463" y="11958"/>
                  </a:lnTo>
                  <a:lnTo>
                    <a:pt x="13353" y="11885"/>
                  </a:lnTo>
                  <a:close/>
                  <a:moveTo>
                    <a:pt x="7190" y="11848"/>
                  </a:moveTo>
                  <a:lnTo>
                    <a:pt x="7117" y="11885"/>
                  </a:lnTo>
                  <a:lnTo>
                    <a:pt x="6640" y="12032"/>
                  </a:lnTo>
                  <a:lnTo>
                    <a:pt x="6163" y="12215"/>
                  </a:lnTo>
                  <a:lnTo>
                    <a:pt x="5723" y="12508"/>
                  </a:lnTo>
                  <a:lnTo>
                    <a:pt x="5320" y="12802"/>
                  </a:lnTo>
                  <a:lnTo>
                    <a:pt x="5246" y="12839"/>
                  </a:lnTo>
                  <a:lnTo>
                    <a:pt x="5210" y="12875"/>
                  </a:lnTo>
                  <a:lnTo>
                    <a:pt x="5173" y="12912"/>
                  </a:lnTo>
                  <a:lnTo>
                    <a:pt x="5173" y="12985"/>
                  </a:lnTo>
                  <a:lnTo>
                    <a:pt x="5246" y="13279"/>
                  </a:lnTo>
                  <a:lnTo>
                    <a:pt x="5320" y="13572"/>
                  </a:lnTo>
                  <a:lnTo>
                    <a:pt x="5540" y="14159"/>
                  </a:lnTo>
                  <a:lnTo>
                    <a:pt x="5576" y="14196"/>
                  </a:lnTo>
                  <a:lnTo>
                    <a:pt x="5650" y="14269"/>
                  </a:lnTo>
                  <a:lnTo>
                    <a:pt x="5797" y="14269"/>
                  </a:lnTo>
                  <a:lnTo>
                    <a:pt x="7667" y="13315"/>
                  </a:lnTo>
                  <a:lnTo>
                    <a:pt x="7741" y="13279"/>
                  </a:lnTo>
                  <a:lnTo>
                    <a:pt x="7777" y="13205"/>
                  </a:lnTo>
                  <a:lnTo>
                    <a:pt x="7814" y="13132"/>
                  </a:lnTo>
                  <a:lnTo>
                    <a:pt x="7777" y="13059"/>
                  </a:lnTo>
                  <a:lnTo>
                    <a:pt x="7374" y="11995"/>
                  </a:lnTo>
                  <a:lnTo>
                    <a:pt x="7337" y="11921"/>
                  </a:lnTo>
                  <a:lnTo>
                    <a:pt x="7264" y="11885"/>
                  </a:lnTo>
                  <a:lnTo>
                    <a:pt x="7190" y="11848"/>
                  </a:lnTo>
                  <a:close/>
                  <a:moveTo>
                    <a:pt x="10528" y="13279"/>
                  </a:moveTo>
                  <a:lnTo>
                    <a:pt x="10895" y="13976"/>
                  </a:lnTo>
                  <a:lnTo>
                    <a:pt x="9318" y="14599"/>
                  </a:lnTo>
                  <a:lnTo>
                    <a:pt x="9025" y="13902"/>
                  </a:lnTo>
                  <a:lnTo>
                    <a:pt x="9098" y="13829"/>
                  </a:lnTo>
                  <a:lnTo>
                    <a:pt x="9098" y="13792"/>
                  </a:lnTo>
                  <a:lnTo>
                    <a:pt x="9135" y="13756"/>
                  </a:lnTo>
                  <a:lnTo>
                    <a:pt x="9465" y="13609"/>
                  </a:lnTo>
                  <a:lnTo>
                    <a:pt x="9758" y="13535"/>
                  </a:lnTo>
                  <a:lnTo>
                    <a:pt x="10528" y="13279"/>
                  </a:lnTo>
                  <a:close/>
                  <a:moveTo>
                    <a:pt x="10639" y="12839"/>
                  </a:moveTo>
                  <a:lnTo>
                    <a:pt x="10565" y="12875"/>
                  </a:lnTo>
                  <a:lnTo>
                    <a:pt x="9501" y="13242"/>
                  </a:lnTo>
                  <a:lnTo>
                    <a:pt x="9061" y="13352"/>
                  </a:lnTo>
                  <a:lnTo>
                    <a:pt x="8878" y="13462"/>
                  </a:lnTo>
                  <a:lnTo>
                    <a:pt x="8768" y="13499"/>
                  </a:lnTo>
                  <a:lnTo>
                    <a:pt x="8731" y="13572"/>
                  </a:lnTo>
                  <a:lnTo>
                    <a:pt x="8658" y="13682"/>
                  </a:lnTo>
                  <a:lnTo>
                    <a:pt x="8694" y="13829"/>
                  </a:lnTo>
                  <a:lnTo>
                    <a:pt x="8731" y="13866"/>
                  </a:lnTo>
                  <a:lnTo>
                    <a:pt x="8731" y="13902"/>
                  </a:lnTo>
                  <a:lnTo>
                    <a:pt x="8768" y="14159"/>
                  </a:lnTo>
                  <a:lnTo>
                    <a:pt x="8841" y="14416"/>
                  </a:lnTo>
                  <a:lnTo>
                    <a:pt x="9025" y="14893"/>
                  </a:lnTo>
                  <a:lnTo>
                    <a:pt x="9098" y="14929"/>
                  </a:lnTo>
                  <a:lnTo>
                    <a:pt x="9135" y="14966"/>
                  </a:lnTo>
                  <a:lnTo>
                    <a:pt x="9208" y="15003"/>
                  </a:lnTo>
                  <a:lnTo>
                    <a:pt x="9281" y="15003"/>
                  </a:lnTo>
                  <a:lnTo>
                    <a:pt x="11225" y="14269"/>
                  </a:lnTo>
                  <a:lnTo>
                    <a:pt x="11262" y="14232"/>
                  </a:lnTo>
                  <a:lnTo>
                    <a:pt x="11299" y="14159"/>
                  </a:lnTo>
                  <a:lnTo>
                    <a:pt x="11335" y="14086"/>
                  </a:lnTo>
                  <a:lnTo>
                    <a:pt x="11335" y="14012"/>
                  </a:lnTo>
                  <a:lnTo>
                    <a:pt x="10822" y="12985"/>
                  </a:lnTo>
                  <a:lnTo>
                    <a:pt x="10785" y="12912"/>
                  </a:lnTo>
                  <a:lnTo>
                    <a:pt x="10712" y="12875"/>
                  </a:lnTo>
                  <a:lnTo>
                    <a:pt x="10639" y="12839"/>
                  </a:lnTo>
                  <a:close/>
                  <a:moveTo>
                    <a:pt x="7997" y="14342"/>
                  </a:moveTo>
                  <a:lnTo>
                    <a:pt x="8107" y="14489"/>
                  </a:lnTo>
                  <a:lnTo>
                    <a:pt x="8144" y="14599"/>
                  </a:lnTo>
                  <a:lnTo>
                    <a:pt x="8107" y="14746"/>
                  </a:lnTo>
                  <a:lnTo>
                    <a:pt x="8034" y="14893"/>
                  </a:lnTo>
                  <a:lnTo>
                    <a:pt x="7924" y="15003"/>
                  </a:lnTo>
                  <a:lnTo>
                    <a:pt x="7814" y="15149"/>
                  </a:lnTo>
                  <a:lnTo>
                    <a:pt x="7557" y="15296"/>
                  </a:lnTo>
                  <a:lnTo>
                    <a:pt x="7044" y="15516"/>
                  </a:lnTo>
                  <a:lnTo>
                    <a:pt x="6787" y="15590"/>
                  </a:lnTo>
                  <a:lnTo>
                    <a:pt x="6567" y="15736"/>
                  </a:lnTo>
                  <a:lnTo>
                    <a:pt x="6310" y="15113"/>
                  </a:lnTo>
                  <a:lnTo>
                    <a:pt x="6383" y="15076"/>
                  </a:lnTo>
                  <a:lnTo>
                    <a:pt x="6457" y="14966"/>
                  </a:lnTo>
                  <a:lnTo>
                    <a:pt x="6457" y="14929"/>
                  </a:lnTo>
                  <a:lnTo>
                    <a:pt x="6530" y="15003"/>
                  </a:lnTo>
                  <a:lnTo>
                    <a:pt x="6604" y="14966"/>
                  </a:lnTo>
                  <a:lnTo>
                    <a:pt x="6787" y="14929"/>
                  </a:lnTo>
                  <a:lnTo>
                    <a:pt x="7227" y="14783"/>
                  </a:lnTo>
                  <a:lnTo>
                    <a:pt x="7631" y="14599"/>
                  </a:lnTo>
                  <a:lnTo>
                    <a:pt x="7997" y="14342"/>
                  </a:lnTo>
                  <a:close/>
                  <a:moveTo>
                    <a:pt x="15150" y="15370"/>
                  </a:moveTo>
                  <a:lnTo>
                    <a:pt x="15150" y="15443"/>
                  </a:lnTo>
                  <a:lnTo>
                    <a:pt x="15224" y="15480"/>
                  </a:lnTo>
                  <a:lnTo>
                    <a:pt x="15260" y="15516"/>
                  </a:lnTo>
                  <a:lnTo>
                    <a:pt x="15150" y="15736"/>
                  </a:lnTo>
                  <a:lnTo>
                    <a:pt x="15004" y="15993"/>
                  </a:lnTo>
                  <a:lnTo>
                    <a:pt x="14857" y="15626"/>
                  </a:lnTo>
                  <a:lnTo>
                    <a:pt x="15150" y="15370"/>
                  </a:lnTo>
                  <a:close/>
                  <a:moveTo>
                    <a:pt x="7997" y="13902"/>
                  </a:moveTo>
                  <a:lnTo>
                    <a:pt x="7887" y="13939"/>
                  </a:lnTo>
                  <a:lnTo>
                    <a:pt x="7631" y="14122"/>
                  </a:lnTo>
                  <a:lnTo>
                    <a:pt x="7337" y="14269"/>
                  </a:lnTo>
                  <a:lnTo>
                    <a:pt x="7044" y="14416"/>
                  </a:lnTo>
                  <a:lnTo>
                    <a:pt x="6750" y="14526"/>
                  </a:lnTo>
                  <a:lnTo>
                    <a:pt x="6347" y="14599"/>
                  </a:lnTo>
                  <a:lnTo>
                    <a:pt x="6163" y="14673"/>
                  </a:lnTo>
                  <a:lnTo>
                    <a:pt x="6090" y="14746"/>
                  </a:lnTo>
                  <a:lnTo>
                    <a:pt x="6017" y="14819"/>
                  </a:lnTo>
                  <a:lnTo>
                    <a:pt x="6017" y="14929"/>
                  </a:lnTo>
                  <a:lnTo>
                    <a:pt x="5943" y="15003"/>
                  </a:lnTo>
                  <a:lnTo>
                    <a:pt x="5943" y="15113"/>
                  </a:lnTo>
                  <a:lnTo>
                    <a:pt x="6127" y="15590"/>
                  </a:lnTo>
                  <a:lnTo>
                    <a:pt x="6273" y="16103"/>
                  </a:lnTo>
                  <a:lnTo>
                    <a:pt x="6347" y="16177"/>
                  </a:lnTo>
                  <a:lnTo>
                    <a:pt x="6420" y="16213"/>
                  </a:lnTo>
                  <a:lnTo>
                    <a:pt x="6493" y="16213"/>
                  </a:lnTo>
                  <a:lnTo>
                    <a:pt x="6567" y="16177"/>
                  </a:lnTo>
                  <a:lnTo>
                    <a:pt x="6787" y="16030"/>
                  </a:lnTo>
                  <a:lnTo>
                    <a:pt x="7007" y="15920"/>
                  </a:lnTo>
                  <a:lnTo>
                    <a:pt x="7484" y="15736"/>
                  </a:lnTo>
                  <a:lnTo>
                    <a:pt x="7704" y="15663"/>
                  </a:lnTo>
                  <a:lnTo>
                    <a:pt x="7924" y="15553"/>
                  </a:lnTo>
                  <a:lnTo>
                    <a:pt x="8144" y="15406"/>
                  </a:lnTo>
                  <a:lnTo>
                    <a:pt x="8328" y="15223"/>
                  </a:lnTo>
                  <a:lnTo>
                    <a:pt x="8438" y="15076"/>
                  </a:lnTo>
                  <a:lnTo>
                    <a:pt x="8511" y="14893"/>
                  </a:lnTo>
                  <a:lnTo>
                    <a:pt x="8511" y="14709"/>
                  </a:lnTo>
                  <a:lnTo>
                    <a:pt x="8511" y="14526"/>
                  </a:lnTo>
                  <a:lnTo>
                    <a:pt x="8474" y="14342"/>
                  </a:lnTo>
                  <a:lnTo>
                    <a:pt x="8364" y="14159"/>
                  </a:lnTo>
                  <a:lnTo>
                    <a:pt x="8254" y="14049"/>
                  </a:lnTo>
                  <a:lnTo>
                    <a:pt x="8071" y="13939"/>
                  </a:lnTo>
                  <a:lnTo>
                    <a:pt x="7997" y="13902"/>
                  </a:lnTo>
                  <a:close/>
                  <a:moveTo>
                    <a:pt x="14710" y="15736"/>
                  </a:moveTo>
                  <a:lnTo>
                    <a:pt x="14747" y="15993"/>
                  </a:lnTo>
                  <a:lnTo>
                    <a:pt x="14820" y="16250"/>
                  </a:lnTo>
                  <a:lnTo>
                    <a:pt x="14490" y="16507"/>
                  </a:lnTo>
                  <a:lnTo>
                    <a:pt x="14417" y="16397"/>
                  </a:lnTo>
                  <a:lnTo>
                    <a:pt x="14307" y="15993"/>
                  </a:lnTo>
                  <a:lnTo>
                    <a:pt x="14380" y="15956"/>
                  </a:lnTo>
                  <a:lnTo>
                    <a:pt x="14710" y="15736"/>
                  </a:lnTo>
                  <a:close/>
                  <a:moveTo>
                    <a:pt x="14123" y="16103"/>
                  </a:moveTo>
                  <a:lnTo>
                    <a:pt x="14160" y="16397"/>
                  </a:lnTo>
                  <a:lnTo>
                    <a:pt x="14233" y="16690"/>
                  </a:lnTo>
                  <a:lnTo>
                    <a:pt x="13830" y="16873"/>
                  </a:lnTo>
                  <a:lnTo>
                    <a:pt x="13720" y="16727"/>
                  </a:lnTo>
                  <a:lnTo>
                    <a:pt x="13500" y="16433"/>
                  </a:lnTo>
                  <a:lnTo>
                    <a:pt x="14123" y="16103"/>
                  </a:lnTo>
                  <a:close/>
                  <a:moveTo>
                    <a:pt x="13426" y="16470"/>
                  </a:moveTo>
                  <a:lnTo>
                    <a:pt x="13500" y="16727"/>
                  </a:lnTo>
                  <a:lnTo>
                    <a:pt x="13536" y="16873"/>
                  </a:lnTo>
                  <a:lnTo>
                    <a:pt x="13573" y="16984"/>
                  </a:lnTo>
                  <a:lnTo>
                    <a:pt x="13096" y="17167"/>
                  </a:lnTo>
                  <a:lnTo>
                    <a:pt x="12986" y="17057"/>
                  </a:lnTo>
                  <a:lnTo>
                    <a:pt x="12876" y="16873"/>
                  </a:lnTo>
                  <a:lnTo>
                    <a:pt x="12839" y="16727"/>
                  </a:lnTo>
                  <a:lnTo>
                    <a:pt x="13426" y="16470"/>
                  </a:lnTo>
                  <a:close/>
                  <a:moveTo>
                    <a:pt x="12583" y="16837"/>
                  </a:moveTo>
                  <a:lnTo>
                    <a:pt x="12656" y="17094"/>
                  </a:lnTo>
                  <a:lnTo>
                    <a:pt x="12803" y="17277"/>
                  </a:lnTo>
                  <a:lnTo>
                    <a:pt x="12399" y="17460"/>
                  </a:lnTo>
                  <a:lnTo>
                    <a:pt x="12326" y="17387"/>
                  </a:lnTo>
                  <a:lnTo>
                    <a:pt x="12253" y="17277"/>
                  </a:lnTo>
                  <a:lnTo>
                    <a:pt x="12216" y="17167"/>
                  </a:lnTo>
                  <a:lnTo>
                    <a:pt x="12216" y="17020"/>
                  </a:lnTo>
                  <a:lnTo>
                    <a:pt x="12583" y="16837"/>
                  </a:lnTo>
                  <a:close/>
                  <a:moveTo>
                    <a:pt x="12032" y="17094"/>
                  </a:moveTo>
                  <a:lnTo>
                    <a:pt x="11996" y="17240"/>
                  </a:lnTo>
                  <a:lnTo>
                    <a:pt x="12032" y="17387"/>
                  </a:lnTo>
                  <a:lnTo>
                    <a:pt x="12106" y="17570"/>
                  </a:lnTo>
                  <a:lnTo>
                    <a:pt x="11812" y="17644"/>
                  </a:lnTo>
                  <a:lnTo>
                    <a:pt x="11776" y="17644"/>
                  </a:lnTo>
                  <a:lnTo>
                    <a:pt x="11739" y="17497"/>
                  </a:lnTo>
                  <a:lnTo>
                    <a:pt x="11666" y="17240"/>
                  </a:lnTo>
                  <a:lnTo>
                    <a:pt x="12032" y="17094"/>
                  </a:lnTo>
                  <a:close/>
                  <a:moveTo>
                    <a:pt x="11446" y="17350"/>
                  </a:moveTo>
                  <a:lnTo>
                    <a:pt x="11482" y="17607"/>
                  </a:lnTo>
                  <a:lnTo>
                    <a:pt x="11519" y="17791"/>
                  </a:lnTo>
                  <a:lnTo>
                    <a:pt x="11189" y="17901"/>
                  </a:lnTo>
                  <a:lnTo>
                    <a:pt x="11115" y="17937"/>
                  </a:lnTo>
                  <a:lnTo>
                    <a:pt x="11115" y="17864"/>
                  </a:lnTo>
                  <a:lnTo>
                    <a:pt x="11115" y="17827"/>
                  </a:lnTo>
                  <a:lnTo>
                    <a:pt x="11115" y="17717"/>
                  </a:lnTo>
                  <a:lnTo>
                    <a:pt x="11005" y="17607"/>
                  </a:lnTo>
                  <a:lnTo>
                    <a:pt x="10969" y="17534"/>
                  </a:lnTo>
                  <a:lnTo>
                    <a:pt x="11446" y="17350"/>
                  </a:lnTo>
                  <a:close/>
                  <a:moveTo>
                    <a:pt x="10639" y="17644"/>
                  </a:moveTo>
                  <a:lnTo>
                    <a:pt x="10749" y="17791"/>
                  </a:lnTo>
                  <a:lnTo>
                    <a:pt x="10859" y="17901"/>
                  </a:lnTo>
                  <a:lnTo>
                    <a:pt x="10932" y="17974"/>
                  </a:lnTo>
                  <a:lnTo>
                    <a:pt x="10969" y="17974"/>
                  </a:lnTo>
                  <a:lnTo>
                    <a:pt x="10455" y="18194"/>
                  </a:lnTo>
                  <a:lnTo>
                    <a:pt x="10418" y="18121"/>
                  </a:lnTo>
                  <a:lnTo>
                    <a:pt x="10345" y="18121"/>
                  </a:lnTo>
                  <a:lnTo>
                    <a:pt x="10235" y="18157"/>
                  </a:lnTo>
                  <a:lnTo>
                    <a:pt x="10162" y="17901"/>
                  </a:lnTo>
                  <a:lnTo>
                    <a:pt x="10125" y="17827"/>
                  </a:lnTo>
                  <a:lnTo>
                    <a:pt x="10639" y="17644"/>
                  </a:lnTo>
                  <a:close/>
                  <a:moveTo>
                    <a:pt x="10272" y="440"/>
                  </a:moveTo>
                  <a:lnTo>
                    <a:pt x="10455" y="477"/>
                  </a:lnTo>
                  <a:lnTo>
                    <a:pt x="10565" y="550"/>
                  </a:lnTo>
                  <a:lnTo>
                    <a:pt x="10675" y="624"/>
                  </a:lnTo>
                  <a:lnTo>
                    <a:pt x="10785" y="734"/>
                  </a:lnTo>
                  <a:lnTo>
                    <a:pt x="10969" y="990"/>
                  </a:lnTo>
                  <a:lnTo>
                    <a:pt x="11005" y="1210"/>
                  </a:lnTo>
                  <a:lnTo>
                    <a:pt x="11042" y="1431"/>
                  </a:lnTo>
                  <a:lnTo>
                    <a:pt x="11335" y="2348"/>
                  </a:lnTo>
                  <a:lnTo>
                    <a:pt x="11886" y="3998"/>
                  </a:lnTo>
                  <a:lnTo>
                    <a:pt x="13060" y="7300"/>
                  </a:lnTo>
                  <a:lnTo>
                    <a:pt x="14233" y="10564"/>
                  </a:lnTo>
                  <a:lnTo>
                    <a:pt x="14857" y="12215"/>
                  </a:lnTo>
                  <a:lnTo>
                    <a:pt x="15187" y="13095"/>
                  </a:lnTo>
                  <a:lnTo>
                    <a:pt x="15407" y="13646"/>
                  </a:lnTo>
                  <a:lnTo>
                    <a:pt x="15334" y="13682"/>
                  </a:lnTo>
                  <a:lnTo>
                    <a:pt x="15297" y="13829"/>
                  </a:lnTo>
                  <a:lnTo>
                    <a:pt x="15297" y="13939"/>
                  </a:lnTo>
                  <a:lnTo>
                    <a:pt x="15260" y="14196"/>
                  </a:lnTo>
                  <a:lnTo>
                    <a:pt x="15224" y="14379"/>
                  </a:lnTo>
                  <a:lnTo>
                    <a:pt x="15187" y="14526"/>
                  </a:lnTo>
                  <a:lnTo>
                    <a:pt x="15004" y="14856"/>
                  </a:lnTo>
                  <a:lnTo>
                    <a:pt x="14747" y="15149"/>
                  </a:lnTo>
                  <a:lnTo>
                    <a:pt x="14453" y="15370"/>
                  </a:lnTo>
                  <a:lnTo>
                    <a:pt x="14123" y="15590"/>
                  </a:lnTo>
                  <a:lnTo>
                    <a:pt x="13793" y="15773"/>
                  </a:lnTo>
                  <a:lnTo>
                    <a:pt x="13060" y="16140"/>
                  </a:lnTo>
                  <a:lnTo>
                    <a:pt x="12326" y="16470"/>
                  </a:lnTo>
                  <a:lnTo>
                    <a:pt x="10859" y="17094"/>
                  </a:lnTo>
                  <a:lnTo>
                    <a:pt x="10015" y="17424"/>
                  </a:lnTo>
                  <a:lnTo>
                    <a:pt x="9978" y="17387"/>
                  </a:lnTo>
                  <a:lnTo>
                    <a:pt x="9942" y="17387"/>
                  </a:lnTo>
                  <a:lnTo>
                    <a:pt x="9905" y="17424"/>
                  </a:lnTo>
                  <a:lnTo>
                    <a:pt x="9905" y="17460"/>
                  </a:lnTo>
                  <a:lnTo>
                    <a:pt x="8841" y="17791"/>
                  </a:lnTo>
                  <a:lnTo>
                    <a:pt x="7777" y="18121"/>
                  </a:lnTo>
                  <a:lnTo>
                    <a:pt x="6970" y="18304"/>
                  </a:lnTo>
                  <a:lnTo>
                    <a:pt x="6163" y="18487"/>
                  </a:lnTo>
                  <a:lnTo>
                    <a:pt x="5797" y="18524"/>
                  </a:lnTo>
                  <a:lnTo>
                    <a:pt x="5613" y="18524"/>
                  </a:lnTo>
                  <a:lnTo>
                    <a:pt x="5430" y="18451"/>
                  </a:lnTo>
                  <a:lnTo>
                    <a:pt x="5283" y="18377"/>
                  </a:lnTo>
                  <a:lnTo>
                    <a:pt x="5173" y="18231"/>
                  </a:lnTo>
                  <a:lnTo>
                    <a:pt x="5063" y="18121"/>
                  </a:lnTo>
                  <a:lnTo>
                    <a:pt x="4953" y="17974"/>
                  </a:lnTo>
                  <a:lnTo>
                    <a:pt x="4879" y="17680"/>
                  </a:lnTo>
                  <a:lnTo>
                    <a:pt x="4769" y="17387"/>
                  </a:lnTo>
                  <a:lnTo>
                    <a:pt x="4476" y="16507"/>
                  </a:lnTo>
                  <a:lnTo>
                    <a:pt x="3926" y="14819"/>
                  </a:lnTo>
                  <a:lnTo>
                    <a:pt x="3376" y="13169"/>
                  </a:lnTo>
                  <a:lnTo>
                    <a:pt x="2752" y="11518"/>
                  </a:lnTo>
                  <a:lnTo>
                    <a:pt x="2165" y="9867"/>
                  </a:lnTo>
                  <a:lnTo>
                    <a:pt x="1505" y="8253"/>
                  </a:lnTo>
                  <a:lnTo>
                    <a:pt x="845" y="6603"/>
                  </a:lnTo>
                  <a:lnTo>
                    <a:pt x="588" y="6052"/>
                  </a:lnTo>
                  <a:lnTo>
                    <a:pt x="478" y="5796"/>
                  </a:lnTo>
                  <a:lnTo>
                    <a:pt x="331" y="5539"/>
                  </a:lnTo>
                  <a:lnTo>
                    <a:pt x="368" y="5502"/>
                  </a:lnTo>
                  <a:lnTo>
                    <a:pt x="404" y="5429"/>
                  </a:lnTo>
                  <a:lnTo>
                    <a:pt x="368" y="5209"/>
                  </a:lnTo>
                  <a:lnTo>
                    <a:pt x="404" y="5025"/>
                  </a:lnTo>
                  <a:lnTo>
                    <a:pt x="404" y="4879"/>
                  </a:lnTo>
                  <a:lnTo>
                    <a:pt x="478" y="4695"/>
                  </a:lnTo>
                  <a:lnTo>
                    <a:pt x="624" y="4402"/>
                  </a:lnTo>
                  <a:lnTo>
                    <a:pt x="845" y="4145"/>
                  </a:lnTo>
                  <a:lnTo>
                    <a:pt x="1101" y="3888"/>
                  </a:lnTo>
                  <a:lnTo>
                    <a:pt x="1395" y="3668"/>
                  </a:lnTo>
                  <a:lnTo>
                    <a:pt x="1725" y="3485"/>
                  </a:lnTo>
                  <a:lnTo>
                    <a:pt x="2018" y="3301"/>
                  </a:lnTo>
                  <a:lnTo>
                    <a:pt x="2789" y="2935"/>
                  </a:lnTo>
                  <a:lnTo>
                    <a:pt x="3596" y="2641"/>
                  </a:lnTo>
                  <a:lnTo>
                    <a:pt x="5210" y="2017"/>
                  </a:lnTo>
                  <a:lnTo>
                    <a:pt x="6787" y="1394"/>
                  </a:lnTo>
                  <a:lnTo>
                    <a:pt x="7557" y="1100"/>
                  </a:lnTo>
                  <a:lnTo>
                    <a:pt x="8364" y="807"/>
                  </a:lnTo>
                  <a:lnTo>
                    <a:pt x="9135" y="587"/>
                  </a:lnTo>
                  <a:lnTo>
                    <a:pt x="9538" y="514"/>
                  </a:lnTo>
                  <a:lnTo>
                    <a:pt x="9942" y="440"/>
                  </a:lnTo>
                  <a:close/>
                  <a:moveTo>
                    <a:pt x="9868" y="17937"/>
                  </a:moveTo>
                  <a:lnTo>
                    <a:pt x="9868" y="17974"/>
                  </a:lnTo>
                  <a:lnTo>
                    <a:pt x="9905" y="18157"/>
                  </a:lnTo>
                  <a:lnTo>
                    <a:pt x="10015" y="18341"/>
                  </a:lnTo>
                  <a:lnTo>
                    <a:pt x="9575" y="18524"/>
                  </a:lnTo>
                  <a:lnTo>
                    <a:pt x="9575" y="18487"/>
                  </a:lnTo>
                  <a:lnTo>
                    <a:pt x="9538" y="18341"/>
                  </a:lnTo>
                  <a:lnTo>
                    <a:pt x="9465" y="18231"/>
                  </a:lnTo>
                  <a:lnTo>
                    <a:pt x="9391" y="18084"/>
                  </a:lnTo>
                  <a:lnTo>
                    <a:pt x="9868" y="17937"/>
                  </a:lnTo>
                  <a:close/>
                  <a:moveTo>
                    <a:pt x="9098" y="18194"/>
                  </a:moveTo>
                  <a:lnTo>
                    <a:pt x="9171" y="18414"/>
                  </a:lnTo>
                  <a:lnTo>
                    <a:pt x="9245" y="18524"/>
                  </a:lnTo>
                  <a:lnTo>
                    <a:pt x="9318" y="18598"/>
                  </a:lnTo>
                  <a:lnTo>
                    <a:pt x="8841" y="18781"/>
                  </a:lnTo>
                  <a:lnTo>
                    <a:pt x="8768" y="18708"/>
                  </a:lnTo>
                  <a:lnTo>
                    <a:pt x="8694" y="18598"/>
                  </a:lnTo>
                  <a:lnTo>
                    <a:pt x="8621" y="18487"/>
                  </a:lnTo>
                  <a:lnTo>
                    <a:pt x="8584" y="18341"/>
                  </a:lnTo>
                  <a:lnTo>
                    <a:pt x="9098" y="18194"/>
                  </a:lnTo>
                  <a:close/>
                  <a:moveTo>
                    <a:pt x="8254" y="18414"/>
                  </a:moveTo>
                  <a:lnTo>
                    <a:pt x="8291" y="18561"/>
                  </a:lnTo>
                  <a:lnTo>
                    <a:pt x="8364" y="18744"/>
                  </a:lnTo>
                  <a:lnTo>
                    <a:pt x="8511" y="18928"/>
                  </a:lnTo>
                  <a:lnTo>
                    <a:pt x="8181" y="19038"/>
                  </a:lnTo>
                  <a:lnTo>
                    <a:pt x="8144" y="18964"/>
                  </a:lnTo>
                  <a:lnTo>
                    <a:pt x="8107" y="18928"/>
                  </a:lnTo>
                  <a:lnTo>
                    <a:pt x="7997" y="18854"/>
                  </a:lnTo>
                  <a:lnTo>
                    <a:pt x="7961" y="18818"/>
                  </a:lnTo>
                  <a:lnTo>
                    <a:pt x="7851" y="18634"/>
                  </a:lnTo>
                  <a:lnTo>
                    <a:pt x="7851" y="18561"/>
                  </a:lnTo>
                  <a:lnTo>
                    <a:pt x="8254" y="18414"/>
                  </a:lnTo>
                  <a:close/>
                  <a:moveTo>
                    <a:pt x="5246" y="18818"/>
                  </a:moveTo>
                  <a:lnTo>
                    <a:pt x="5430" y="18891"/>
                  </a:lnTo>
                  <a:lnTo>
                    <a:pt x="5650" y="18928"/>
                  </a:lnTo>
                  <a:lnTo>
                    <a:pt x="5870" y="18964"/>
                  </a:lnTo>
                  <a:lnTo>
                    <a:pt x="5943" y="19221"/>
                  </a:lnTo>
                  <a:lnTo>
                    <a:pt x="5760" y="19148"/>
                  </a:lnTo>
                  <a:lnTo>
                    <a:pt x="5576" y="19038"/>
                  </a:lnTo>
                  <a:lnTo>
                    <a:pt x="5393" y="18928"/>
                  </a:lnTo>
                  <a:lnTo>
                    <a:pt x="5246" y="18818"/>
                  </a:lnTo>
                  <a:close/>
                  <a:moveTo>
                    <a:pt x="7557" y="18634"/>
                  </a:moveTo>
                  <a:lnTo>
                    <a:pt x="7557" y="18781"/>
                  </a:lnTo>
                  <a:lnTo>
                    <a:pt x="7631" y="18928"/>
                  </a:lnTo>
                  <a:lnTo>
                    <a:pt x="7704" y="19038"/>
                  </a:lnTo>
                  <a:lnTo>
                    <a:pt x="7777" y="19148"/>
                  </a:lnTo>
                  <a:lnTo>
                    <a:pt x="7704" y="19184"/>
                  </a:lnTo>
                  <a:lnTo>
                    <a:pt x="7227" y="19294"/>
                  </a:lnTo>
                  <a:lnTo>
                    <a:pt x="7154" y="19184"/>
                  </a:lnTo>
                  <a:lnTo>
                    <a:pt x="7080" y="19074"/>
                  </a:lnTo>
                  <a:lnTo>
                    <a:pt x="6970" y="18928"/>
                  </a:lnTo>
                  <a:lnTo>
                    <a:pt x="6897" y="18781"/>
                  </a:lnTo>
                  <a:lnTo>
                    <a:pt x="7117" y="18708"/>
                  </a:lnTo>
                  <a:lnTo>
                    <a:pt x="7557" y="18634"/>
                  </a:lnTo>
                  <a:close/>
                  <a:moveTo>
                    <a:pt x="6604" y="18854"/>
                  </a:moveTo>
                  <a:lnTo>
                    <a:pt x="6677" y="19111"/>
                  </a:lnTo>
                  <a:lnTo>
                    <a:pt x="6750" y="19221"/>
                  </a:lnTo>
                  <a:lnTo>
                    <a:pt x="6824" y="19331"/>
                  </a:lnTo>
                  <a:lnTo>
                    <a:pt x="6493" y="19331"/>
                  </a:lnTo>
                  <a:lnTo>
                    <a:pt x="6493" y="19258"/>
                  </a:lnTo>
                  <a:lnTo>
                    <a:pt x="6493" y="19221"/>
                  </a:lnTo>
                  <a:lnTo>
                    <a:pt x="6420" y="19184"/>
                  </a:lnTo>
                  <a:lnTo>
                    <a:pt x="6383" y="19184"/>
                  </a:lnTo>
                  <a:lnTo>
                    <a:pt x="6310" y="19221"/>
                  </a:lnTo>
                  <a:lnTo>
                    <a:pt x="6273" y="19221"/>
                  </a:lnTo>
                  <a:lnTo>
                    <a:pt x="6200" y="19184"/>
                  </a:lnTo>
                  <a:lnTo>
                    <a:pt x="6163" y="19074"/>
                  </a:lnTo>
                  <a:lnTo>
                    <a:pt x="6127" y="18928"/>
                  </a:lnTo>
                  <a:lnTo>
                    <a:pt x="6604" y="18854"/>
                  </a:lnTo>
                  <a:close/>
                  <a:moveTo>
                    <a:pt x="10125" y="0"/>
                  </a:moveTo>
                  <a:lnTo>
                    <a:pt x="9721" y="37"/>
                  </a:lnTo>
                  <a:lnTo>
                    <a:pt x="9318" y="110"/>
                  </a:lnTo>
                  <a:lnTo>
                    <a:pt x="8804" y="220"/>
                  </a:lnTo>
                  <a:lnTo>
                    <a:pt x="8291" y="403"/>
                  </a:lnTo>
                  <a:lnTo>
                    <a:pt x="7300" y="734"/>
                  </a:lnTo>
                  <a:lnTo>
                    <a:pt x="5320" y="1504"/>
                  </a:lnTo>
                  <a:lnTo>
                    <a:pt x="3376" y="2274"/>
                  </a:lnTo>
                  <a:lnTo>
                    <a:pt x="2422" y="2678"/>
                  </a:lnTo>
                  <a:lnTo>
                    <a:pt x="1945" y="2898"/>
                  </a:lnTo>
                  <a:lnTo>
                    <a:pt x="1505" y="3118"/>
                  </a:lnTo>
                  <a:lnTo>
                    <a:pt x="1248" y="3301"/>
                  </a:lnTo>
                  <a:lnTo>
                    <a:pt x="955" y="3485"/>
                  </a:lnTo>
                  <a:lnTo>
                    <a:pt x="698" y="3742"/>
                  </a:lnTo>
                  <a:lnTo>
                    <a:pt x="441" y="3998"/>
                  </a:lnTo>
                  <a:lnTo>
                    <a:pt x="221" y="4292"/>
                  </a:lnTo>
                  <a:lnTo>
                    <a:pt x="74" y="4622"/>
                  </a:lnTo>
                  <a:lnTo>
                    <a:pt x="38" y="4769"/>
                  </a:lnTo>
                  <a:lnTo>
                    <a:pt x="38" y="4915"/>
                  </a:lnTo>
                  <a:lnTo>
                    <a:pt x="38" y="5099"/>
                  </a:lnTo>
                  <a:lnTo>
                    <a:pt x="74" y="5245"/>
                  </a:lnTo>
                  <a:lnTo>
                    <a:pt x="1" y="5282"/>
                  </a:lnTo>
                  <a:lnTo>
                    <a:pt x="1" y="5319"/>
                  </a:lnTo>
                  <a:lnTo>
                    <a:pt x="38" y="5722"/>
                  </a:lnTo>
                  <a:lnTo>
                    <a:pt x="148" y="6052"/>
                  </a:lnTo>
                  <a:lnTo>
                    <a:pt x="441" y="6786"/>
                  </a:lnTo>
                  <a:lnTo>
                    <a:pt x="1065" y="8400"/>
                  </a:lnTo>
                  <a:lnTo>
                    <a:pt x="2348" y="11665"/>
                  </a:lnTo>
                  <a:lnTo>
                    <a:pt x="2935" y="13315"/>
                  </a:lnTo>
                  <a:lnTo>
                    <a:pt x="3522" y="15003"/>
                  </a:lnTo>
                  <a:lnTo>
                    <a:pt x="4072" y="16653"/>
                  </a:lnTo>
                  <a:lnTo>
                    <a:pt x="4293" y="17424"/>
                  </a:lnTo>
                  <a:lnTo>
                    <a:pt x="4439" y="17827"/>
                  </a:lnTo>
                  <a:lnTo>
                    <a:pt x="4513" y="18047"/>
                  </a:lnTo>
                  <a:lnTo>
                    <a:pt x="4623" y="18231"/>
                  </a:lnTo>
                  <a:lnTo>
                    <a:pt x="4659" y="18451"/>
                  </a:lnTo>
                  <a:lnTo>
                    <a:pt x="4733" y="18634"/>
                  </a:lnTo>
                  <a:lnTo>
                    <a:pt x="4806" y="18781"/>
                  </a:lnTo>
                  <a:lnTo>
                    <a:pt x="4916" y="18928"/>
                  </a:lnTo>
                  <a:lnTo>
                    <a:pt x="5026" y="19074"/>
                  </a:lnTo>
                  <a:lnTo>
                    <a:pt x="5173" y="19221"/>
                  </a:lnTo>
                  <a:lnTo>
                    <a:pt x="5503" y="19404"/>
                  </a:lnTo>
                  <a:lnTo>
                    <a:pt x="5833" y="19551"/>
                  </a:lnTo>
                  <a:lnTo>
                    <a:pt x="6237" y="19661"/>
                  </a:lnTo>
                  <a:lnTo>
                    <a:pt x="6604" y="19698"/>
                  </a:lnTo>
                  <a:lnTo>
                    <a:pt x="7007" y="19698"/>
                  </a:lnTo>
                  <a:lnTo>
                    <a:pt x="7484" y="19625"/>
                  </a:lnTo>
                  <a:lnTo>
                    <a:pt x="7924" y="19515"/>
                  </a:lnTo>
                  <a:lnTo>
                    <a:pt x="8841" y="19184"/>
                  </a:lnTo>
                  <a:lnTo>
                    <a:pt x="11079" y="18341"/>
                  </a:lnTo>
                  <a:lnTo>
                    <a:pt x="13206" y="17570"/>
                  </a:lnTo>
                  <a:lnTo>
                    <a:pt x="13830" y="17314"/>
                  </a:lnTo>
                  <a:lnTo>
                    <a:pt x="14417" y="17020"/>
                  </a:lnTo>
                  <a:lnTo>
                    <a:pt x="14527" y="17020"/>
                  </a:lnTo>
                  <a:lnTo>
                    <a:pt x="14674" y="16947"/>
                  </a:lnTo>
                  <a:lnTo>
                    <a:pt x="14710" y="16873"/>
                  </a:lnTo>
                  <a:lnTo>
                    <a:pt x="14710" y="16837"/>
                  </a:lnTo>
                  <a:lnTo>
                    <a:pt x="14894" y="16690"/>
                  </a:lnTo>
                  <a:lnTo>
                    <a:pt x="15187" y="16433"/>
                  </a:lnTo>
                  <a:lnTo>
                    <a:pt x="15407" y="16103"/>
                  </a:lnTo>
                  <a:lnTo>
                    <a:pt x="15554" y="15773"/>
                  </a:lnTo>
                  <a:lnTo>
                    <a:pt x="15701" y="15406"/>
                  </a:lnTo>
                  <a:lnTo>
                    <a:pt x="15774" y="15039"/>
                  </a:lnTo>
                  <a:lnTo>
                    <a:pt x="15811" y="14636"/>
                  </a:lnTo>
                  <a:lnTo>
                    <a:pt x="15847" y="13866"/>
                  </a:lnTo>
                  <a:lnTo>
                    <a:pt x="15884" y="13829"/>
                  </a:lnTo>
                  <a:lnTo>
                    <a:pt x="15884" y="13756"/>
                  </a:lnTo>
                  <a:lnTo>
                    <a:pt x="15847" y="13572"/>
                  </a:lnTo>
                  <a:lnTo>
                    <a:pt x="15811" y="13389"/>
                  </a:lnTo>
                  <a:lnTo>
                    <a:pt x="15664" y="13059"/>
                  </a:lnTo>
                  <a:lnTo>
                    <a:pt x="15334" y="12178"/>
                  </a:lnTo>
                  <a:lnTo>
                    <a:pt x="14710" y="10564"/>
                  </a:lnTo>
                  <a:lnTo>
                    <a:pt x="13500" y="7263"/>
                  </a:lnTo>
                  <a:lnTo>
                    <a:pt x="12326" y="3962"/>
                  </a:lnTo>
                  <a:lnTo>
                    <a:pt x="11776" y="2311"/>
                  </a:lnTo>
                  <a:lnTo>
                    <a:pt x="11446" y="1431"/>
                  </a:lnTo>
                  <a:lnTo>
                    <a:pt x="11372" y="1174"/>
                  </a:lnTo>
                  <a:lnTo>
                    <a:pt x="11409" y="1027"/>
                  </a:lnTo>
                  <a:lnTo>
                    <a:pt x="11409" y="917"/>
                  </a:lnTo>
                  <a:lnTo>
                    <a:pt x="11372" y="770"/>
                  </a:lnTo>
                  <a:lnTo>
                    <a:pt x="11299" y="624"/>
                  </a:lnTo>
                  <a:lnTo>
                    <a:pt x="11152" y="403"/>
                  </a:lnTo>
                  <a:lnTo>
                    <a:pt x="10895" y="220"/>
                  </a:lnTo>
                  <a:lnTo>
                    <a:pt x="10712" y="110"/>
                  </a:lnTo>
                  <a:lnTo>
                    <a:pt x="10528" y="37"/>
                  </a:lnTo>
                  <a:lnTo>
                    <a:pt x="10345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28" name="Shape 328"/>
            <p:cNvSpPr/>
            <p:nvPr/>
          </p:nvSpPr>
          <p:spPr>
            <a:xfrm>
              <a:off x="6991200" y="2879025"/>
              <a:ext cx="390675" cy="444800"/>
            </a:xfrm>
            <a:custGeom>
              <a:avLst/>
              <a:gdLst/>
              <a:ahLst/>
              <a:cxnLst/>
              <a:rect l="0" t="0" r="0" b="0"/>
              <a:pathLst>
                <a:path w="15627" h="17792" extrusionOk="0">
                  <a:moveTo>
                    <a:pt x="10528" y="1"/>
                  </a:moveTo>
                  <a:lnTo>
                    <a:pt x="10455" y="37"/>
                  </a:lnTo>
                  <a:lnTo>
                    <a:pt x="10308" y="221"/>
                  </a:lnTo>
                  <a:lnTo>
                    <a:pt x="10198" y="441"/>
                  </a:lnTo>
                  <a:lnTo>
                    <a:pt x="10015" y="881"/>
                  </a:lnTo>
                  <a:lnTo>
                    <a:pt x="9831" y="1468"/>
                  </a:lnTo>
                  <a:lnTo>
                    <a:pt x="9685" y="2091"/>
                  </a:lnTo>
                  <a:lnTo>
                    <a:pt x="9685" y="2201"/>
                  </a:lnTo>
                  <a:lnTo>
                    <a:pt x="9721" y="2311"/>
                  </a:lnTo>
                  <a:lnTo>
                    <a:pt x="9795" y="2348"/>
                  </a:lnTo>
                  <a:lnTo>
                    <a:pt x="9868" y="2385"/>
                  </a:lnTo>
                  <a:lnTo>
                    <a:pt x="9941" y="2421"/>
                  </a:lnTo>
                  <a:lnTo>
                    <a:pt x="10051" y="2385"/>
                  </a:lnTo>
                  <a:lnTo>
                    <a:pt x="10125" y="2311"/>
                  </a:lnTo>
                  <a:lnTo>
                    <a:pt x="10198" y="2238"/>
                  </a:lnTo>
                  <a:lnTo>
                    <a:pt x="10235" y="2055"/>
                  </a:lnTo>
                  <a:lnTo>
                    <a:pt x="10235" y="2018"/>
                  </a:lnTo>
                  <a:lnTo>
                    <a:pt x="10235" y="1981"/>
                  </a:lnTo>
                  <a:lnTo>
                    <a:pt x="10455" y="1138"/>
                  </a:lnTo>
                  <a:lnTo>
                    <a:pt x="10638" y="624"/>
                  </a:lnTo>
                  <a:lnTo>
                    <a:pt x="10675" y="367"/>
                  </a:lnTo>
                  <a:lnTo>
                    <a:pt x="10712" y="111"/>
                  </a:lnTo>
                  <a:lnTo>
                    <a:pt x="10675" y="37"/>
                  </a:lnTo>
                  <a:lnTo>
                    <a:pt x="10602" y="1"/>
                  </a:lnTo>
                  <a:close/>
                  <a:moveTo>
                    <a:pt x="3559" y="1028"/>
                  </a:moveTo>
                  <a:lnTo>
                    <a:pt x="3522" y="1064"/>
                  </a:lnTo>
                  <a:lnTo>
                    <a:pt x="3485" y="1101"/>
                  </a:lnTo>
                  <a:lnTo>
                    <a:pt x="3485" y="1138"/>
                  </a:lnTo>
                  <a:lnTo>
                    <a:pt x="3559" y="1321"/>
                  </a:lnTo>
                  <a:lnTo>
                    <a:pt x="3669" y="1468"/>
                  </a:lnTo>
                  <a:lnTo>
                    <a:pt x="3889" y="1761"/>
                  </a:lnTo>
                  <a:lnTo>
                    <a:pt x="4109" y="2055"/>
                  </a:lnTo>
                  <a:lnTo>
                    <a:pt x="4366" y="2348"/>
                  </a:lnTo>
                  <a:lnTo>
                    <a:pt x="4476" y="2605"/>
                  </a:lnTo>
                  <a:lnTo>
                    <a:pt x="4586" y="2862"/>
                  </a:lnTo>
                  <a:lnTo>
                    <a:pt x="4696" y="2972"/>
                  </a:lnTo>
                  <a:lnTo>
                    <a:pt x="4769" y="3045"/>
                  </a:lnTo>
                  <a:lnTo>
                    <a:pt x="4916" y="3082"/>
                  </a:lnTo>
                  <a:lnTo>
                    <a:pt x="5063" y="3082"/>
                  </a:lnTo>
                  <a:lnTo>
                    <a:pt x="5136" y="3045"/>
                  </a:lnTo>
                  <a:lnTo>
                    <a:pt x="5209" y="3008"/>
                  </a:lnTo>
                  <a:lnTo>
                    <a:pt x="5246" y="2935"/>
                  </a:lnTo>
                  <a:lnTo>
                    <a:pt x="5246" y="2862"/>
                  </a:lnTo>
                  <a:lnTo>
                    <a:pt x="5209" y="2715"/>
                  </a:lnTo>
                  <a:lnTo>
                    <a:pt x="5173" y="2642"/>
                  </a:lnTo>
                  <a:lnTo>
                    <a:pt x="5099" y="2605"/>
                  </a:lnTo>
                  <a:lnTo>
                    <a:pt x="4989" y="2605"/>
                  </a:lnTo>
                  <a:lnTo>
                    <a:pt x="4989" y="2568"/>
                  </a:lnTo>
                  <a:lnTo>
                    <a:pt x="4989" y="2495"/>
                  </a:lnTo>
                  <a:lnTo>
                    <a:pt x="4953" y="2385"/>
                  </a:lnTo>
                  <a:lnTo>
                    <a:pt x="4806" y="2128"/>
                  </a:lnTo>
                  <a:lnTo>
                    <a:pt x="4623" y="1871"/>
                  </a:lnTo>
                  <a:lnTo>
                    <a:pt x="4402" y="1615"/>
                  </a:lnTo>
                  <a:lnTo>
                    <a:pt x="4146" y="1394"/>
                  </a:lnTo>
                  <a:lnTo>
                    <a:pt x="3889" y="1174"/>
                  </a:lnTo>
                  <a:lnTo>
                    <a:pt x="3595" y="1028"/>
                  </a:lnTo>
                  <a:close/>
                  <a:moveTo>
                    <a:pt x="15334" y="3999"/>
                  </a:moveTo>
                  <a:lnTo>
                    <a:pt x="15260" y="4035"/>
                  </a:lnTo>
                  <a:lnTo>
                    <a:pt x="15187" y="4109"/>
                  </a:lnTo>
                  <a:lnTo>
                    <a:pt x="15077" y="4182"/>
                  </a:lnTo>
                  <a:lnTo>
                    <a:pt x="14967" y="4256"/>
                  </a:lnTo>
                  <a:lnTo>
                    <a:pt x="14820" y="4329"/>
                  </a:lnTo>
                  <a:lnTo>
                    <a:pt x="14673" y="4329"/>
                  </a:lnTo>
                  <a:lnTo>
                    <a:pt x="14527" y="4402"/>
                  </a:lnTo>
                  <a:lnTo>
                    <a:pt x="14490" y="4439"/>
                  </a:lnTo>
                  <a:lnTo>
                    <a:pt x="14453" y="4549"/>
                  </a:lnTo>
                  <a:lnTo>
                    <a:pt x="14417" y="4586"/>
                  </a:lnTo>
                  <a:lnTo>
                    <a:pt x="14380" y="4622"/>
                  </a:lnTo>
                  <a:lnTo>
                    <a:pt x="14233" y="4732"/>
                  </a:lnTo>
                  <a:lnTo>
                    <a:pt x="13940" y="4842"/>
                  </a:lnTo>
                  <a:lnTo>
                    <a:pt x="13720" y="4989"/>
                  </a:lnTo>
                  <a:lnTo>
                    <a:pt x="13536" y="5173"/>
                  </a:lnTo>
                  <a:lnTo>
                    <a:pt x="13499" y="5246"/>
                  </a:lnTo>
                  <a:lnTo>
                    <a:pt x="13499" y="5319"/>
                  </a:lnTo>
                  <a:lnTo>
                    <a:pt x="13573" y="5356"/>
                  </a:lnTo>
                  <a:lnTo>
                    <a:pt x="13830" y="5356"/>
                  </a:lnTo>
                  <a:lnTo>
                    <a:pt x="14013" y="5319"/>
                  </a:lnTo>
                  <a:lnTo>
                    <a:pt x="14380" y="5173"/>
                  </a:lnTo>
                  <a:lnTo>
                    <a:pt x="14673" y="5026"/>
                  </a:lnTo>
                  <a:lnTo>
                    <a:pt x="14783" y="4953"/>
                  </a:lnTo>
                  <a:lnTo>
                    <a:pt x="14857" y="4806"/>
                  </a:lnTo>
                  <a:lnTo>
                    <a:pt x="15077" y="4769"/>
                  </a:lnTo>
                  <a:lnTo>
                    <a:pt x="15260" y="4659"/>
                  </a:lnTo>
                  <a:lnTo>
                    <a:pt x="15370" y="4696"/>
                  </a:lnTo>
                  <a:lnTo>
                    <a:pt x="15444" y="4696"/>
                  </a:lnTo>
                  <a:lnTo>
                    <a:pt x="15554" y="4622"/>
                  </a:lnTo>
                  <a:lnTo>
                    <a:pt x="15627" y="4549"/>
                  </a:lnTo>
                  <a:lnTo>
                    <a:pt x="15627" y="4476"/>
                  </a:lnTo>
                  <a:lnTo>
                    <a:pt x="15590" y="4366"/>
                  </a:lnTo>
                  <a:lnTo>
                    <a:pt x="15627" y="4329"/>
                  </a:lnTo>
                  <a:lnTo>
                    <a:pt x="15627" y="4256"/>
                  </a:lnTo>
                  <a:lnTo>
                    <a:pt x="15590" y="4182"/>
                  </a:lnTo>
                  <a:lnTo>
                    <a:pt x="15554" y="4109"/>
                  </a:lnTo>
                  <a:lnTo>
                    <a:pt x="15480" y="4035"/>
                  </a:lnTo>
                  <a:lnTo>
                    <a:pt x="15407" y="4035"/>
                  </a:lnTo>
                  <a:lnTo>
                    <a:pt x="15334" y="3999"/>
                  </a:lnTo>
                  <a:close/>
                  <a:moveTo>
                    <a:pt x="2238" y="7447"/>
                  </a:moveTo>
                  <a:lnTo>
                    <a:pt x="2128" y="7484"/>
                  </a:lnTo>
                  <a:lnTo>
                    <a:pt x="1064" y="7960"/>
                  </a:lnTo>
                  <a:lnTo>
                    <a:pt x="477" y="8217"/>
                  </a:lnTo>
                  <a:lnTo>
                    <a:pt x="257" y="8364"/>
                  </a:lnTo>
                  <a:lnTo>
                    <a:pt x="147" y="8474"/>
                  </a:lnTo>
                  <a:lnTo>
                    <a:pt x="111" y="8437"/>
                  </a:lnTo>
                  <a:lnTo>
                    <a:pt x="74" y="8437"/>
                  </a:lnTo>
                  <a:lnTo>
                    <a:pt x="1" y="8511"/>
                  </a:lnTo>
                  <a:lnTo>
                    <a:pt x="1" y="8584"/>
                  </a:lnTo>
                  <a:lnTo>
                    <a:pt x="37" y="8621"/>
                  </a:lnTo>
                  <a:lnTo>
                    <a:pt x="111" y="8694"/>
                  </a:lnTo>
                  <a:lnTo>
                    <a:pt x="221" y="8731"/>
                  </a:lnTo>
                  <a:lnTo>
                    <a:pt x="367" y="8694"/>
                  </a:lnTo>
                  <a:lnTo>
                    <a:pt x="514" y="8657"/>
                  </a:lnTo>
                  <a:lnTo>
                    <a:pt x="808" y="8547"/>
                  </a:lnTo>
                  <a:lnTo>
                    <a:pt x="1028" y="8474"/>
                  </a:lnTo>
                  <a:lnTo>
                    <a:pt x="2385" y="7887"/>
                  </a:lnTo>
                  <a:lnTo>
                    <a:pt x="2458" y="7850"/>
                  </a:lnTo>
                  <a:lnTo>
                    <a:pt x="2532" y="7777"/>
                  </a:lnTo>
                  <a:lnTo>
                    <a:pt x="2532" y="7667"/>
                  </a:lnTo>
                  <a:lnTo>
                    <a:pt x="2495" y="7594"/>
                  </a:lnTo>
                  <a:lnTo>
                    <a:pt x="2422" y="7520"/>
                  </a:lnTo>
                  <a:lnTo>
                    <a:pt x="2348" y="7484"/>
                  </a:lnTo>
                  <a:lnTo>
                    <a:pt x="2238" y="7447"/>
                  </a:lnTo>
                  <a:close/>
                  <a:moveTo>
                    <a:pt x="6677" y="7814"/>
                  </a:moveTo>
                  <a:lnTo>
                    <a:pt x="6603" y="7887"/>
                  </a:lnTo>
                  <a:lnTo>
                    <a:pt x="6603" y="7960"/>
                  </a:lnTo>
                  <a:lnTo>
                    <a:pt x="6603" y="8070"/>
                  </a:lnTo>
                  <a:lnTo>
                    <a:pt x="6933" y="8474"/>
                  </a:lnTo>
                  <a:lnTo>
                    <a:pt x="7044" y="8694"/>
                  </a:lnTo>
                  <a:lnTo>
                    <a:pt x="7154" y="8914"/>
                  </a:lnTo>
                  <a:lnTo>
                    <a:pt x="7227" y="8951"/>
                  </a:lnTo>
                  <a:lnTo>
                    <a:pt x="7264" y="8987"/>
                  </a:lnTo>
                  <a:lnTo>
                    <a:pt x="7410" y="8987"/>
                  </a:lnTo>
                  <a:lnTo>
                    <a:pt x="7594" y="8877"/>
                  </a:lnTo>
                  <a:lnTo>
                    <a:pt x="7777" y="8767"/>
                  </a:lnTo>
                  <a:lnTo>
                    <a:pt x="7924" y="8621"/>
                  </a:lnTo>
                  <a:lnTo>
                    <a:pt x="7924" y="8657"/>
                  </a:lnTo>
                  <a:lnTo>
                    <a:pt x="7997" y="8767"/>
                  </a:lnTo>
                  <a:lnTo>
                    <a:pt x="8071" y="8877"/>
                  </a:lnTo>
                  <a:lnTo>
                    <a:pt x="8181" y="8951"/>
                  </a:lnTo>
                  <a:lnTo>
                    <a:pt x="8327" y="9024"/>
                  </a:lnTo>
                  <a:lnTo>
                    <a:pt x="8584" y="9061"/>
                  </a:lnTo>
                  <a:lnTo>
                    <a:pt x="8768" y="9061"/>
                  </a:lnTo>
                  <a:lnTo>
                    <a:pt x="8951" y="8987"/>
                  </a:lnTo>
                  <a:lnTo>
                    <a:pt x="9281" y="8841"/>
                  </a:lnTo>
                  <a:lnTo>
                    <a:pt x="9611" y="8657"/>
                  </a:lnTo>
                  <a:lnTo>
                    <a:pt x="9721" y="8547"/>
                  </a:lnTo>
                  <a:lnTo>
                    <a:pt x="9758" y="8474"/>
                  </a:lnTo>
                  <a:lnTo>
                    <a:pt x="9758" y="8364"/>
                  </a:lnTo>
                  <a:lnTo>
                    <a:pt x="9685" y="8254"/>
                  </a:lnTo>
                  <a:lnTo>
                    <a:pt x="9648" y="8217"/>
                  </a:lnTo>
                  <a:lnTo>
                    <a:pt x="9464" y="8217"/>
                  </a:lnTo>
                  <a:lnTo>
                    <a:pt x="9428" y="8291"/>
                  </a:lnTo>
                  <a:lnTo>
                    <a:pt x="9244" y="8437"/>
                  </a:lnTo>
                  <a:lnTo>
                    <a:pt x="8988" y="8547"/>
                  </a:lnTo>
                  <a:lnTo>
                    <a:pt x="8768" y="8621"/>
                  </a:lnTo>
                  <a:lnTo>
                    <a:pt x="8584" y="8657"/>
                  </a:lnTo>
                  <a:lnTo>
                    <a:pt x="8474" y="8657"/>
                  </a:lnTo>
                  <a:lnTo>
                    <a:pt x="8401" y="8621"/>
                  </a:lnTo>
                  <a:lnTo>
                    <a:pt x="8364" y="8584"/>
                  </a:lnTo>
                  <a:lnTo>
                    <a:pt x="8327" y="8547"/>
                  </a:lnTo>
                  <a:lnTo>
                    <a:pt x="8254" y="8254"/>
                  </a:lnTo>
                  <a:lnTo>
                    <a:pt x="8181" y="8144"/>
                  </a:lnTo>
                  <a:lnTo>
                    <a:pt x="8071" y="8107"/>
                  </a:lnTo>
                  <a:lnTo>
                    <a:pt x="7961" y="8107"/>
                  </a:lnTo>
                  <a:lnTo>
                    <a:pt x="7887" y="8144"/>
                  </a:lnTo>
                  <a:lnTo>
                    <a:pt x="7740" y="8254"/>
                  </a:lnTo>
                  <a:lnTo>
                    <a:pt x="7630" y="8401"/>
                  </a:lnTo>
                  <a:lnTo>
                    <a:pt x="7410" y="8547"/>
                  </a:lnTo>
                  <a:lnTo>
                    <a:pt x="7264" y="8364"/>
                  </a:lnTo>
                  <a:lnTo>
                    <a:pt x="7117" y="8180"/>
                  </a:lnTo>
                  <a:lnTo>
                    <a:pt x="6970" y="7997"/>
                  </a:lnTo>
                  <a:lnTo>
                    <a:pt x="6787" y="7850"/>
                  </a:lnTo>
                  <a:lnTo>
                    <a:pt x="6713" y="7814"/>
                  </a:lnTo>
                  <a:close/>
                  <a:moveTo>
                    <a:pt x="12876" y="11005"/>
                  </a:moveTo>
                  <a:lnTo>
                    <a:pt x="12803" y="11042"/>
                  </a:lnTo>
                  <a:lnTo>
                    <a:pt x="12766" y="11078"/>
                  </a:lnTo>
                  <a:lnTo>
                    <a:pt x="12766" y="11152"/>
                  </a:lnTo>
                  <a:lnTo>
                    <a:pt x="12729" y="11225"/>
                  </a:lnTo>
                  <a:lnTo>
                    <a:pt x="12766" y="11298"/>
                  </a:lnTo>
                  <a:lnTo>
                    <a:pt x="12986" y="11702"/>
                  </a:lnTo>
                  <a:lnTo>
                    <a:pt x="13279" y="12069"/>
                  </a:lnTo>
                  <a:lnTo>
                    <a:pt x="13499" y="12399"/>
                  </a:lnTo>
                  <a:lnTo>
                    <a:pt x="13646" y="12509"/>
                  </a:lnTo>
                  <a:lnTo>
                    <a:pt x="13830" y="12619"/>
                  </a:lnTo>
                  <a:lnTo>
                    <a:pt x="13976" y="12619"/>
                  </a:lnTo>
                  <a:lnTo>
                    <a:pt x="14013" y="12582"/>
                  </a:lnTo>
                  <a:lnTo>
                    <a:pt x="14086" y="12546"/>
                  </a:lnTo>
                  <a:lnTo>
                    <a:pt x="14160" y="12436"/>
                  </a:lnTo>
                  <a:lnTo>
                    <a:pt x="14160" y="12325"/>
                  </a:lnTo>
                  <a:lnTo>
                    <a:pt x="14160" y="12252"/>
                  </a:lnTo>
                  <a:lnTo>
                    <a:pt x="14123" y="12142"/>
                  </a:lnTo>
                  <a:lnTo>
                    <a:pt x="14086" y="12069"/>
                  </a:lnTo>
                  <a:lnTo>
                    <a:pt x="14050" y="12032"/>
                  </a:lnTo>
                  <a:lnTo>
                    <a:pt x="13903" y="12032"/>
                  </a:lnTo>
                  <a:lnTo>
                    <a:pt x="13830" y="11885"/>
                  </a:lnTo>
                  <a:lnTo>
                    <a:pt x="13573" y="11592"/>
                  </a:lnTo>
                  <a:lnTo>
                    <a:pt x="13316" y="11298"/>
                  </a:lnTo>
                  <a:lnTo>
                    <a:pt x="13059" y="11042"/>
                  </a:lnTo>
                  <a:lnTo>
                    <a:pt x="13023" y="11005"/>
                  </a:lnTo>
                  <a:close/>
                  <a:moveTo>
                    <a:pt x="8181" y="3192"/>
                  </a:moveTo>
                  <a:lnTo>
                    <a:pt x="8511" y="3228"/>
                  </a:lnTo>
                  <a:lnTo>
                    <a:pt x="8878" y="3265"/>
                  </a:lnTo>
                  <a:lnTo>
                    <a:pt x="9208" y="3339"/>
                  </a:lnTo>
                  <a:lnTo>
                    <a:pt x="9538" y="3412"/>
                  </a:lnTo>
                  <a:lnTo>
                    <a:pt x="9868" y="3522"/>
                  </a:lnTo>
                  <a:lnTo>
                    <a:pt x="10198" y="3669"/>
                  </a:lnTo>
                  <a:lnTo>
                    <a:pt x="10528" y="3852"/>
                  </a:lnTo>
                  <a:lnTo>
                    <a:pt x="10822" y="4035"/>
                  </a:lnTo>
                  <a:lnTo>
                    <a:pt x="11078" y="4256"/>
                  </a:lnTo>
                  <a:lnTo>
                    <a:pt x="11335" y="4476"/>
                  </a:lnTo>
                  <a:lnTo>
                    <a:pt x="11592" y="4732"/>
                  </a:lnTo>
                  <a:lnTo>
                    <a:pt x="11812" y="4989"/>
                  </a:lnTo>
                  <a:lnTo>
                    <a:pt x="11996" y="5319"/>
                  </a:lnTo>
                  <a:lnTo>
                    <a:pt x="12142" y="5576"/>
                  </a:lnTo>
                  <a:lnTo>
                    <a:pt x="12252" y="5870"/>
                  </a:lnTo>
                  <a:lnTo>
                    <a:pt x="12362" y="6200"/>
                  </a:lnTo>
                  <a:lnTo>
                    <a:pt x="12436" y="6530"/>
                  </a:lnTo>
                  <a:lnTo>
                    <a:pt x="12509" y="6823"/>
                  </a:lnTo>
                  <a:lnTo>
                    <a:pt x="12509" y="7153"/>
                  </a:lnTo>
                  <a:lnTo>
                    <a:pt x="12509" y="7484"/>
                  </a:lnTo>
                  <a:lnTo>
                    <a:pt x="12472" y="7814"/>
                  </a:lnTo>
                  <a:lnTo>
                    <a:pt x="12399" y="8144"/>
                  </a:lnTo>
                  <a:lnTo>
                    <a:pt x="12289" y="8511"/>
                  </a:lnTo>
                  <a:lnTo>
                    <a:pt x="12142" y="8804"/>
                  </a:lnTo>
                  <a:lnTo>
                    <a:pt x="11996" y="9134"/>
                  </a:lnTo>
                  <a:lnTo>
                    <a:pt x="11812" y="9428"/>
                  </a:lnTo>
                  <a:lnTo>
                    <a:pt x="11592" y="9721"/>
                  </a:lnTo>
                  <a:lnTo>
                    <a:pt x="11115" y="10271"/>
                  </a:lnTo>
                  <a:lnTo>
                    <a:pt x="10345" y="11115"/>
                  </a:lnTo>
                  <a:lnTo>
                    <a:pt x="9941" y="11555"/>
                  </a:lnTo>
                  <a:lnTo>
                    <a:pt x="9575" y="12032"/>
                  </a:lnTo>
                  <a:lnTo>
                    <a:pt x="9281" y="12509"/>
                  </a:lnTo>
                  <a:lnTo>
                    <a:pt x="8988" y="13022"/>
                  </a:lnTo>
                  <a:lnTo>
                    <a:pt x="8914" y="13279"/>
                  </a:lnTo>
                  <a:lnTo>
                    <a:pt x="8804" y="13573"/>
                  </a:lnTo>
                  <a:lnTo>
                    <a:pt x="8768" y="13829"/>
                  </a:lnTo>
                  <a:lnTo>
                    <a:pt x="8731" y="14123"/>
                  </a:lnTo>
                  <a:lnTo>
                    <a:pt x="8217" y="14013"/>
                  </a:lnTo>
                  <a:lnTo>
                    <a:pt x="7704" y="13939"/>
                  </a:lnTo>
                  <a:lnTo>
                    <a:pt x="8584" y="11665"/>
                  </a:lnTo>
                  <a:lnTo>
                    <a:pt x="9061" y="10418"/>
                  </a:lnTo>
                  <a:lnTo>
                    <a:pt x="9318" y="9831"/>
                  </a:lnTo>
                  <a:lnTo>
                    <a:pt x="9391" y="9538"/>
                  </a:lnTo>
                  <a:lnTo>
                    <a:pt x="9391" y="9391"/>
                  </a:lnTo>
                  <a:lnTo>
                    <a:pt x="9354" y="9244"/>
                  </a:lnTo>
                  <a:lnTo>
                    <a:pt x="9318" y="9208"/>
                  </a:lnTo>
                  <a:lnTo>
                    <a:pt x="9281" y="9208"/>
                  </a:lnTo>
                  <a:lnTo>
                    <a:pt x="9171" y="9281"/>
                  </a:lnTo>
                  <a:lnTo>
                    <a:pt x="9098" y="9391"/>
                  </a:lnTo>
                  <a:lnTo>
                    <a:pt x="8988" y="9611"/>
                  </a:lnTo>
                  <a:lnTo>
                    <a:pt x="8768" y="10088"/>
                  </a:lnTo>
                  <a:lnTo>
                    <a:pt x="8217" y="11445"/>
                  </a:lnTo>
                  <a:lnTo>
                    <a:pt x="7337" y="13719"/>
                  </a:lnTo>
                  <a:lnTo>
                    <a:pt x="7227" y="13903"/>
                  </a:lnTo>
                  <a:lnTo>
                    <a:pt x="6970" y="13829"/>
                  </a:lnTo>
                  <a:lnTo>
                    <a:pt x="6420" y="13683"/>
                  </a:lnTo>
                  <a:lnTo>
                    <a:pt x="6420" y="13646"/>
                  </a:lnTo>
                  <a:lnTo>
                    <a:pt x="6493" y="13389"/>
                  </a:lnTo>
                  <a:lnTo>
                    <a:pt x="6530" y="13096"/>
                  </a:lnTo>
                  <a:lnTo>
                    <a:pt x="6530" y="12546"/>
                  </a:lnTo>
                  <a:lnTo>
                    <a:pt x="6603" y="11372"/>
                  </a:lnTo>
                  <a:lnTo>
                    <a:pt x="6677" y="10125"/>
                  </a:lnTo>
                  <a:lnTo>
                    <a:pt x="6713" y="9501"/>
                  </a:lnTo>
                  <a:lnTo>
                    <a:pt x="6677" y="8877"/>
                  </a:lnTo>
                  <a:lnTo>
                    <a:pt x="6677" y="8804"/>
                  </a:lnTo>
                  <a:lnTo>
                    <a:pt x="6640" y="8767"/>
                  </a:lnTo>
                  <a:lnTo>
                    <a:pt x="6530" y="8694"/>
                  </a:lnTo>
                  <a:lnTo>
                    <a:pt x="6420" y="8731"/>
                  </a:lnTo>
                  <a:lnTo>
                    <a:pt x="6383" y="8767"/>
                  </a:lnTo>
                  <a:lnTo>
                    <a:pt x="6347" y="8841"/>
                  </a:lnTo>
                  <a:lnTo>
                    <a:pt x="6273" y="9391"/>
                  </a:lnTo>
                  <a:lnTo>
                    <a:pt x="6237" y="9978"/>
                  </a:lnTo>
                  <a:lnTo>
                    <a:pt x="6200" y="11115"/>
                  </a:lnTo>
                  <a:lnTo>
                    <a:pt x="6090" y="12289"/>
                  </a:lnTo>
                  <a:lnTo>
                    <a:pt x="6016" y="12912"/>
                  </a:lnTo>
                  <a:lnTo>
                    <a:pt x="6016" y="13206"/>
                  </a:lnTo>
                  <a:lnTo>
                    <a:pt x="6016" y="13536"/>
                  </a:lnTo>
                  <a:lnTo>
                    <a:pt x="5540" y="13353"/>
                  </a:lnTo>
                  <a:lnTo>
                    <a:pt x="5099" y="13206"/>
                  </a:lnTo>
                  <a:lnTo>
                    <a:pt x="4623" y="13132"/>
                  </a:lnTo>
                  <a:lnTo>
                    <a:pt x="4182" y="13132"/>
                  </a:lnTo>
                  <a:lnTo>
                    <a:pt x="4329" y="12876"/>
                  </a:lnTo>
                  <a:lnTo>
                    <a:pt x="4439" y="12619"/>
                  </a:lnTo>
                  <a:lnTo>
                    <a:pt x="4549" y="12362"/>
                  </a:lnTo>
                  <a:lnTo>
                    <a:pt x="4623" y="12069"/>
                  </a:lnTo>
                  <a:lnTo>
                    <a:pt x="4696" y="11482"/>
                  </a:lnTo>
                  <a:lnTo>
                    <a:pt x="4696" y="10895"/>
                  </a:lnTo>
                  <a:lnTo>
                    <a:pt x="4623" y="10161"/>
                  </a:lnTo>
                  <a:lnTo>
                    <a:pt x="4512" y="9428"/>
                  </a:lnTo>
                  <a:lnTo>
                    <a:pt x="4366" y="8694"/>
                  </a:lnTo>
                  <a:lnTo>
                    <a:pt x="4219" y="7960"/>
                  </a:lnTo>
                  <a:lnTo>
                    <a:pt x="4182" y="7594"/>
                  </a:lnTo>
                  <a:lnTo>
                    <a:pt x="4182" y="7190"/>
                  </a:lnTo>
                  <a:lnTo>
                    <a:pt x="4182" y="6823"/>
                  </a:lnTo>
                  <a:lnTo>
                    <a:pt x="4219" y="6456"/>
                  </a:lnTo>
                  <a:lnTo>
                    <a:pt x="4292" y="6090"/>
                  </a:lnTo>
                  <a:lnTo>
                    <a:pt x="4439" y="5760"/>
                  </a:lnTo>
                  <a:lnTo>
                    <a:pt x="4586" y="5429"/>
                  </a:lnTo>
                  <a:lnTo>
                    <a:pt x="4769" y="5063"/>
                  </a:lnTo>
                  <a:lnTo>
                    <a:pt x="5026" y="4769"/>
                  </a:lnTo>
                  <a:lnTo>
                    <a:pt x="5246" y="4476"/>
                  </a:lnTo>
                  <a:lnTo>
                    <a:pt x="5503" y="4219"/>
                  </a:lnTo>
                  <a:lnTo>
                    <a:pt x="5796" y="3999"/>
                  </a:lnTo>
                  <a:lnTo>
                    <a:pt x="6090" y="3779"/>
                  </a:lnTo>
                  <a:lnTo>
                    <a:pt x="6420" y="3595"/>
                  </a:lnTo>
                  <a:lnTo>
                    <a:pt x="6787" y="3449"/>
                  </a:lnTo>
                  <a:lnTo>
                    <a:pt x="7117" y="3339"/>
                  </a:lnTo>
                  <a:lnTo>
                    <a:pt x="7484" y="3265"/>
                  </a:lnTo>
                  <a:lnTo>
                    <a:pt x="7814" y="3228"/>
                  </a:lnTo>
                  <a:lnTo>
                    <a:pt x="8181" y="3192"/>
                  </a:lnTo>
                  <a:close/>
                  <a:moveTo>
                    <a:pt x="3962" y="13426"/>
                  </a:moveTo>
                  <a:lnTo>
                    <a:pt x="4623" y="13536"/>
                  </a:lnTo>
                  <a:lnTo>
                    <a:pt x="5246" y="13719"/>
                  </a:lnTo>
                  <a:lnTo>
                    <a:pt x="5943" y="13939"/>
                  </a:lnTo>
                  <a:lnTo>
                    <a:pt x="6603" y="14196"/>
                  </a:lnTo>
                  <a:lnTo>
                    <a:pt x="6860" y="14270"/>
                  </a:lnTo>
                  <a:lnTo>
                    <a:pt x="7154" y="14306"/>
                  </a:lnTo>
                  <a:lnTo>
                    <a:pt x="7704" y="14380"/>
                  </a:lnTo>
                  <a:lnTo>
                    <a:pt x="8217" y="14490"/>
                  </a:lnTo>
                  <a:lnTo>
                    <a:pt x="8474" y="14563"/>
                  </a:lnTo>
                  <a:lnTo>
                    <a:pt x="8731" y="14636"/>
                  </a:lnTo>
                  <a:lnTo>
                    <a:pt x="8768" y="14783"/>
                  </a:lnTo>
                  <a:lnTo>
                    <a:pt x="8841" y="14857"/>
                  </a:lnTo>
                  <a:lnTo>
                    <a:pt x="8951" y="14893"/>
                  </a:lnTo>
                  <a:lnTo>
                    <a:pt x="9061" y="14893"/>
                  </a:lnTo>
                  <a:lnTo>
                    <a:pt x="9061" y="15003"/>
                  </a:lnTo>
                  <a:lnTo>
                    <a:pt x="9024" y="15150"/>
                  </a:lnTo>
                  <a:lnTo>
                    <a:pt x="8914" y="15223"/>
                  </a:lnTo>
                  <a:lnTo>
                    <a:pt x="8768" y="15333"/>
                  </a:lnTo>
                  <a:lnTo>
                    <a:pt x="8034" y="15040"/>
                  </a:lnTo>
                  <a:lnTo>
                    <a:pt x="6383" y="14490"/>
                  </a:lnTo>
                  <a:lnTo>
                    <a:pt x="5576" y="14270"/>
                  </a:lnTo>
                  <a:lnTo>
                    <a:pt x="4769" y="14086"/>
                  </a:lnTo>
                  <a:lnTo>
                    <a:pt x="4292" y="14013"/>
                  </a:lnTo>
                  <a:lnTo>
                    <a:pt x="4072" y="14013"/>
                  </a:lnTo>
                  <a:lnTo>
                    <a:pt x="3852" y="14050"/>
                  </a:lnTo>
                  <a:lnTo>
                    <a:pt x="3742" y="14013"/>
                  </a:lnTo>
                  <a:lnTo>
                    <a:pt x="3669" y="13939"/>
                  </a:lnTo>
                  <a:lnTo>
                    <a:pt x="3632" y="13829"/>
                  </a:lnTo>
                  <a:lnTo>
                    <a:pt x="3632" y="13719"/>
                  </a:lnTo>
                  <a:lnTo>
                    <a:pt x="3632" y="13609"/>
                  </a:lnTo>
                  <a:lnTo>
                    <a:pt x="3705" y="13536"/>
                  </a:lnTo>
                  <a:lnTo>
                    <a:pt x="3816" y="13463"/>
                  </a:lnTo>
                  <a:lnTo>
                    <a:pt x="3926" y="13426"/>
                  </a:lnTo>
                  <a:close/>
                  <a:moveTo>
                    <a:pt x="4256" y="15737"/>
                  </a:moveTo>
                  <a:lnTo>
                    <a:pt x="4696" y="15847"/>
                  </a:lnTo>
                  <a:lnTo>
                    <a:pt x="4476" y="16067"/>
                  </a:lnTo>
                  <a:lnTo>
                    <a:pt x="4292" y="16287"/>
                  </a:lnTo>
                  <a:lnTo>
                    <a:pt x="4292" y="16250"/>
                  </a:lnTo>
                  <a:lnTo>
                    <a:pt x="4256" y="16140"/>
                  </a:lnTo>
                  <a:lnTo>
                    <a:pt x="4256" y="15994"/>
                  </a:lnTo>
                  <a:lnTo>
                    <a:pt x="4256" y="15737"/>
                  </a:lnTo>
                  <a:close/>
                  <a:moveTo>
                    <a:pt x="4843" y="15920"/>
                  </a:moveTo>
                  <a:lnTo>
                    <a:pt x="4989" y="15957"/>
                  </a:lnTo>
                  <a:lnTo>
                    <a:pt x="5136" y="15994"/>
                  </a:lnTo>
                  <a:lnTo>
                    <a:pt x="4879" y="16140"/>
                  </a:lnTo>
                  <a:lnTo>
                    <a:pt x="4623" y="16360"/>
                  </a:lnTo>
                  <a:lnTo>
                    <a:pt x="4623" y="16360"/>
                  </a:lnTo>
                  <a:lnTo>
                    <a:pt x="4733" y="16140"/>
                  </a:lnTo>
                  <a:lnTo>
                    <a:pt x="4843" y="15920"/>
                  </a:lnTo>
                  <a:close/>
                  <a:moveTo>
                    <a:pt x="4146" y="14453"/>
                  </a:moveTo>
                  <a:lnTo>
                    <a:pt x="4659" y="14490"/>
                  </a:lnTo>
                  <a:lnTo>
                    <a:pt x="5356" y="14673"/>
                  </a:lnTo>
                  <a:lnTo>
                    <a:pt x="6053" y="14857"/>
                  </a:lnTo>
                  <a:lnTo>
                    <a:pt x="7410" y="15333"/>
                  </a:lnTo>
                  <a:lnTo>
                    <a:pt x="8034" y="15553"/>
                  </a:lnTo>
                  <a:lnTo>
                    <a:pt x="8401" y="15663"/>
                  </a:lnTo>
                  <a:lnTo>
                    <a:pt x="8694" y="15774"/>
                  </a:lnTo>
                  <a:lnTo>
                    <a:pt x="8731" y="15847"/>
                  </a:lnTo>
                  <a:lnTo>
                    <a:pt x="8768" y="15884"/>
                  </a:lnTo>
                  <a:lnTo>
                    <a:pt x="8841" y="15957"/>
                  </a:lnTo>
                  <a:lnTo>
                    <a:pt x="8951" y="15957"/>
                  </a:lnTo>
                  <a:lnTo>
                    <a:pt x="8914" y="16067"/>
                  </a:lnTo>
                  <a:lnTo>
                    <a:pt x="8841" y="16214"/>
                  </a:lnTo>
                  <a:lnTo>
                    <a:pt x="8694" y="16397"/>
                  </a:lnTo>
                  <a:lnTo>
                    <a:pt x="8547" y="16507"/>
                  </a:lnTo>
                  <a:lnTo>
                    <a:pt x="8401" y="16581"/>
                  </a:lnTo>
                  <a:lnTo>
                    <a:pt x="7227" y="16140"/>
                  </a:lnTo>
                  <a:lnTo>
                    <a:pt x="6016" y="15774"/>
                  </a:lnTo>
                  <a:lnTo>
                    <a:pt x="4733" y="15370"/>
                  </a:lnTo>
                  <a:lnTo>
                    <a:pt x="4072" y="15223"/>
                  </a:lnTo>
                  <a:lnTo>
                    <a:pt x="3449" y="15113"/>
                  </a:lnTo>
                  <a:lnTo>
                    <a:pt x="3449" y="15040"/>
                  </a:lnTo>
                  <a:lnTo>
                    <a:pt x="3449" y="14857"/>
                  </a:lnTo>
                  <a:lnTo>
                    <a:pt x="3522" y="14673"/>
                  </a:lnTo>
                  <a:lnTo>
                    <a:pt x="3632" y="14563"/>
                  </a:lnTo>
                  <a:lnTo>
                    <a:pt x="3705" y="14490"/>
                  </a:lnTo>
                  <a:lnTo>
                    <a:pt x="3926" y="14490"/>
                  </a:lnTo>
                  <a:lnTo>
                    <a:pt x="3962" y="14526"/>
                  </a:lnTo>
                  <a:lnTo>
                    <a:pt x="3999" y="14526"/>
                  </a:lnTo>
                  <a:lnTo>
                    <a:pt x="4036" y="14490"/>
                  </a:lnTo>
                  <a:lnTo>
                    <a:pt x="4146" y="14453"/>
                  </a:lnTo>
                  <a:close/>
                  <a:moveTo>
                    <a:pt x="5503" y="16067"/>
                  </a:moveTo>
                  <a:lnTo>
                    <a:pt x="5723" y="16140"/>
                  </a:lnTo>
                  <a:lnTo>
                    <a:pt x="5503" y="16287"/>
                  </a:lnTo>
                  <a:lnTo>
                    <a:pt x="5246" y="16434"/>
                  </a:lnTo>
                  <a:lnTo>
                    <a:pt x="5026" y="16617"/>
                  </a:lnTo>
                  <a:lnTo>
                    <a:pt x="4843" y="16837"/>
                  </a:lnTo>
                  <a:lnTo>
                    <a:pt x="4659" y="16764"/>
                  </a:lnTo>
                  <a:lnTo>
                    <a:pt x="4733" y="16691"/>
                  </a:lnTo>
                  <a:lnTo>
                    <a:pt x="5503" y="16067"/>
                  </a:lnTo>
                  <a:close/>
                  <a:moveTo>
                    <a:pt x="5980" y="16214"/>
                  </a:moveTo>
                  <a:lnTo>
                    <a:pt x="6200" y="16287"/>
                  </a:lnTo>
                  <a:lnTo>
                    <a:pt x="6200" y="16324"/>
                  </a:lnTo>
                  <a:lnTo>
                    <a:pt x="5943" y="16434"/>
                  </a:lnTo>
                  <a:lnTo>
                    <a:pt x="5723" y="16581"/>
                  </a:lnTo>
                  <a:lnTo>
                    <a:pt x="5540" y="16727"/>
                  </a:lnTo>
                  <a:lnTo>
                    <a:pt x="5393" y="16947"/>
                  </a:lnTo>
                  <a:lnTo>
                    <a:pt x="5246" y="16911"/>
                  </a:lnTo>
                  <a:lnTo>
                    <a:pt x="5613" y="16544"/>
                  </a:lnTo>
                  <a:lnTo>
                    <a:pt x="5980" y="16214"/>
                  </a:lnTo>
                  <a:close/>
                  <a:moveTo>
                    <a:pt x="6383" y="16360"/>
                  </a:moveTo>
                  <a:lnTo>
                    <a:pt x="6897" y="16544"/>
                  </a:lnTo>
                  <a:lnTo>
                    <a:pt x="6420" y="16801"/>
                  </a:lnTo>
                  <a:lnTo>
                    <a:pt x="6200" y="16947"/>
                  </a:lnTo>
                  <a:lnTo>
                    <a:pt x="5980" y="17131"/>
                  </a:lnTo>
                  <a:lnTo>
                    <a:pt x="5796" y="17057"/>
                  </a:lnTo>
                  <a:lnTo>
                    <a:pt x="5833" y="16984"/>
                  </a:lnTo>
                  <a:lnTo>
                    <a:pt x="5833" y="16911"/>
                  </a:lnTo>
                  <a:lnTo>
                    <a:pt x="5833" y="16874"/>
                  </a:lnTo>
                  <a:lnTo>
                    <a:pt x="6090" y="16617"/>
                  </a:lnTo>
                  <a:lnTo>
                    <a:pt x="6383" y="16397"/>
                  </a:lnTo>
                  <a:lnTo>
                    <a:pt x="6383" y="16360"/>
                  </a:lnTo>
                  <a:close/>
                  <a:moveTo>
                    <a:pt x="7080" y="16581"/>
                  </a:moveTo>
                  <a:lnTo>
                    <a:pt x="7410" y="16691"/>
                  </a:lnTo>
                  <a:lnTo>
                    <a:pt x="7154" y="16911"/>
                  </a:lnTo>
                  <a:lnTo>
                    <a:pt x="6787" y="17314"/>
                  </a:lnTo>
                  <a:lnTo>
                    <a:pt x="6457" y="17241"/>
                  </a:lnTo>
                  <a:lnTo>
                    <a:pt x="6493" y="17167"/>
                  </a:lnTo>
                  <a:lnTo>
                    <a:pt x="6457" y="17131"/>
                  </a:lnTo>
                  <a:lnTo>
                    <a:pt x="6750" y="16837"/>
                  </a:lnTo>
                  <a:lnTo>
                    <a:pt x="7080" y="16581"/>
                  </a:lnTo>
                  <a:close/>
                  <a:moveTo>
                    <a:pt x="8034" y="2678"/>
                  </a:moveTo>
                  <a:lnTo>
                    <a:pt x="7704" y="2715"/>
                  </a:lnTo>
                  <a:lnTo>
                    <a:pt x="7374" y="2752"/>
                  </a:lnTo>
                  <a:lnTo>
                    <a:pt x="7044" y="2825"/>
                  </a:lnTo>
                  <a:lnTo>
                    <a:pt x="6750" y="2898"/>
                  </a:lnTo>
                  <a:lnTo>
                    <a:pt x="6420" y="3008"/>
                  </a:lnTo>
                  <a:lnTo>
                    <a:pt x="6126" y="3155"/>
                  </a:lnTo>
                  <a:lnTo>
                    <a:pt x="5833" y="3302"/>
                  </a:lnTo>
                  <a:lnTo>
                    <a:pt x="5576" y="3522"/>
                  </a:lnTo>
                  <a:lnTo>
                    <a:pt x="5026" y="3962"/>
                  </a:lnTo>
                  <a:lnTo>
                    <a:pt x="4806" y="4219"/>
                  </a:lnTo>
                  <a:lnTo>
                    <a:pt x="4586" y="4512"/>
                  </a:lnTo>
                  <a:lnTo>
                    <a:pt x="4366" y="4769"/>
                  </a:lnTo>
                  <a:lnTo>
                    <a:pt x="4182" y="5099"/>
                  </a:lnTo>
                  <a:lnTo>
                    <a:pt x="3999" y="5393"/>
                  </a:lnTo>
                  <a:lnTo>
                    <a:pt x="3852" y="5723"/>
                  </a:lnTo>
                  <a:lnTo>
                    <a:pt x="3742" y="6163"/>
                  </a:lnTo>
                  <a:lnTo>
                    <a:pt x="3669" y="6603"/>
                  </a:lnTo>
                  <a:lnTo>
                    <a:pt x="3632" y="7043"/>
                  </a:lnTo>
                  <a:lnTo>
                    <a:pt x="3632" y="7520"/>
                  </a:lnTo>
                  <a:lnTo>
                    <a:pt x="3705" y="7960"/>
                  </a:lnTo>
                  <a:lnTo>
                    <a:pt x="3779" y="8437"/>
                  </a:lnTo>
                  <a:lnTo>
                    <a:pt x="3962" y="9318"/>
                  </a:lnTo>
                  <a:lnTo>
                    <a:pt x="4109" y="10308"/>
                  </a:lnTo>
                  <a:lnTo>
                    <a:pt x="4182" y="10785"/>
                  </a:lnTo>
                  <a:lnTo>
                    <a:pt x="4219" y="11262"/>
                  </a:lnTo>
                  <a:lnTo>
                    <a:pt x="4182" y="11739"/>
                  </a:lnTo>
                  <a:lnTo>
                    <a:pt x="4109" y="12215"/>
                  </a:lnTo>
                  <a:lnTo>
                    <a:pt x="3999" y="12619"/>
                  </a:lnTo>
                  <a:lnTo>
                    <a:pt x="3816" y="13059"/>
                  </a:lnTo>
                  <a:lnTo>
                    <a:pt x="3595" y="13132"/>
                  </a:lnTo>
                  <a:lnTo>
                    <a:pt x="3449" y="13279"/>
                  </a:lnTo>
                  <a:lnTo>
                    <a:pt x="3302" y="13426"/>
                  </a:lnTo>
                  <a:lnTo>
                    <a:pt x="3229" y="13646"/>
                  </a:lnTo>
                  <a:lnTo>
                    <a:pt x="3229" y="13829"/>
                  </a:lnTo>
                  <a:lnTo>
                    <a:pt x="3265" y="13976"/>
                  </a:lnTo>
                  <a:lnTo>
                    <a:pt x="3339" y="14160"/>
                  </a:lnTo>
                  <a:lnTo>
                    <a:pt x="3412" y="14270"/>
                  </a:lnTo>
                  <a:lnTo>
                    <a:pt x="3339" y="14343"/>
                  </a:lnTo>
                  <a:lnTo>
                    <a:pt x="3265" y="14416"/>
                  </a:lnTo>
                  <a:lnTo>
                    <a:pt x="3192" y="14526"/>
                  </a:lnTo>
                  <a:lnTo>
                    <a:pt x="3119" y="14673"/>
                  </a:lnTo>
                  <a:lnTo>
                    <a:pt x="3082" y="14857"/>
                  </a:lnTo>
                  <a:lnTo>
                    <a:pt x="3045" y="15040"/>
                  </a:lnTo>
                  <a:lnTo>
                    <a:pt x="3045" y="15187"/>
                  </a:lnTo>
                  <a:lnTo>
                    <a:pt x="3082" y="15370"/>
                  </a:lnTo>
                  <a:lnTo>
                    <a:pt x="3192" y="15480"/>
                  </a:lnTo>
                  <a:lnTo>
                    <a:pt x="3302" y="15590"/>
                  </a:lnTo>
                  <a:lnTo>
                    <a:pt x="3412" y="15627"/>
                  </a:lnTo>
                  <a:lnTo>
                    <a:pt x="3485" y="15590"/>
                  </a:lnTo>
                  <a:lnTo>
                    <a:pt x="3522" y="15553"/>
                  </a:lnTo>
                  <a:lnTo>
                    <a:pt x="3559" y="15553"/>
                  </a:lnTo>
                  <a:lnTo>
                    <a:pt x="4072" y="15700"/>
                  </a:lnTo>
                  <a:lnTo>
                    <a:pt x="3999" y="15810"/>
                  </a:lnTo>
                  <a:lnTo>
                    <a:pt x="3926" y="15957"/>
                  </a:lnTo>
                  <a:lnTo>
                    <a:pt x="3926" y="16140"/>
                  </a:lnTo>
                  <a:lnTo>
                    <a:pt x="3926" y="16324"/>
                  </a:lnTo>
                  <a:lnTo>
                    <a:pt x="3999" y="16507"/>
                  </a:lnTo>
                  <a:lnTo>
                    <a:pt x="4072" y="16654"/>
                  </a:lnTo>
                  <a:lnTo>
                    <a:pt x="4146" y="16801"/>
                  </a:lnTo>
                  <a:lnTo>
                    <a:pt x="4292" y="16874"/>
                  </a:lnTo>
                  <a:lnTo>
                    <a:pt x="4256" y="16947"/>
                  </a:lnTo>
                  <a:lnTo>
                    <a:pt x="4292" y="17021"/>
                  </a:lnTo>
                  <a:lnTo>
                    <a:pt x="4329" y="17057"/>
                  </a:lnTo>
                  <a:lnTo>
                    <a:pt x="4402" y="17094"/>
                  </a:lnTo>
                  <a:lnTo>
                    <a:pt x="4586" y="17167"/>
                  </a:lnTo>
                  <a:lnTo>
                    <a:pt x="4806" y="17277"/>
                  </a:lnTo>
                  <a:lnTo>
                    <a:pt x="5283" y="17388"/>
                  </a:lnTo>
                  <a:lnTo>
                    <a:pt x="5393" y="17424"/>
                  </a:lnTo>
                  <a:lnTo>
                    <a:pt x="5576" y="17461"/>
                  </a:lnTo>
                  <a:lnTo>
                    <a:pt x="6310" y="17681"/>
                  </a:lnTo>
                  <a:lnTo>
                    <a:pt x="6677" y="17754"/>
                  </a:lnTo>
                  <a:lnTo>
                    <a:pt x="6860" y="17791"/>
                  </a:lnTo>
                  <a:lnTo>
                    <a:pt x="7044" y="17754"/>
                  </a:lnTo>
                  <a:lnTo>
                    <a:pt x="7117" y="17718"/>
                  </a:lnTo>
                  <a:lnTo>
                    <a:pt x="7154" y="17681"/>
                  </a:lnTo>
                  <a:lnTo>
                    <a:pt x="7154" y="17608"/>
                  </a:lnTo>
                  <a:lnTo>
                    <a:pt x="7117" y="17534"/>
                  </a:lnTo>
                  <a:lnTo>
                    <a:pt x="7447" y="17204"/>
                  </a:lnTo>
                  <a:lnTo>
                    <a:pt x="7594" y="17021"/>
                  </a:lnTo>
                  <a:lnTo>
                    <a:pt x="7740" y="16837"/>
                  </a:lnTo>
                  <a:lnTo>
                    <a:pt x="8327" y="17021"/>
                  </a:lnTo>
                  <a:lnTo>
                    <a:pt x="8437" y="17021"/>
                  </a:lnTo>
                  <a:lnTo>
                    <a:pt x="8547" y="16984"/>
                  </a:lnTo>
                  <a:lnTo>
                    <a:pt x="8731" y="16911"/>
                  </a:lnTo>
                  <a:lnTo>
                    <a:pt x="8914" y="16764"/>
                  </a:lnTo>
                  <a:lnTo>
                    <a:pt x="9098" y="16581"/>
                  </a:lnTo>
                  <a:lnTo>
                    <a:pt x="9208" y="16360"/>
                  </a:lnTo>
                  <a:lnTo>
                    <a:pt x="9281" y="16140"/>
                  </a:lnTo>
                  <a:lnTo>
                    <a:pt x="9318" y="15884"/>
                  </a:lnTo>
                  <a:lnTo>
                    <a:pt x="9281" y="15700"/>
                  </a:lnTo>
                  <a:lnTo>
                    <a:pt x="9208" y="15590"/>
                  </a:lnTo>
                  <a:lnTo>
                    <a:pt x="9171" y="15517"/>
                  </a:lnTo>
                  <a:lnTo>
                    <a:pt x="9244" y="15407"/>
                  </a:lnTo>
                  <a:lnTo>
                    <a:pt x="9354" y="15260"/>
                  </a:lnTo>
                  <a:lnTo>
                    <a:pt x="9391" y="15113"/>
                  </a:lnTo>
                  <a:lnTo>
                    <a:pt x="9428" y="15003"/>
                  </a:lnTo>
                  <a:lnTo>
                    <a:pt x="9501" y="14930"/>
                  </a:lnTo>
                  <a:lnTo>
                    <a:pt x="9575" y="14857"/>
                  </a:lnTo>
                  <a:lnTo>
                    <a:pt x="9575" y="14783"/>
                  </a:lnTo>
                  <a:lnTo>
                    <a:pt x="9538" y="14673"/>
                  </a:lnTo>
                  <a:lnTo>
                    <a:pt x="9391" y="14526"/>
                  </a:lnTo>
                  <a:lnTo>
                    <a:pt x="9244" y="14380"/>
                  </a:lnTo>
                  <a:lnTo>
                    <a:pt x="9244" y="14050"/>
                  </a:lnTo>
                  <a:lnTo>
                    <a:pt x="9318" y="13683"/>
                  </a:lnTo>
                  <a:lnTo>
                    <a:pt x="9428" y="13353"/>
                  </a:lnTo>
                  <a:lnTo>
                    <a:pt x="9538" y="13059"/>
                  </a:lnTo>
                  <a:lnTo>
                    <a:pt x="9721" y="12766"/>
                  </a:lnTo>
                  <a:lnTo>
                    <a:pt x="9905" y="12472"/>
                  </a:lnTo>
                  <a:lnTo>
                    <a:pt x="10308" y="11885"/>
                  </a:lnTo>
                  <a:lnTo>
                    <a:pt x="10785" y="11335"/>
                  </a:lnTo>
                  <a:lnTo>
                    <a:pt x="11299" y="10822"/>
                  </a:lnTo>
                  <a:lnTo>
                    <a:pt x="11775" y="10308"/>
                  </a:lnTo>
                  <a:lnTo>
                    <a:pt x="12179" y="9758"/>
                  </a:lnTo>
                  <a:lnTo>
                    <a:pt x="12362" y="9501"/>
                  </a:lnTo>
                  <a:lnTo>
                    <a:pt x="12546" y="9208"/>
                  </a:lnTo>
                  <a:lnTo>
                    <a:pt x="12656" y="8951"/>
                  </a:lnTo>
                  <a:lnTo>
                    <a:pt x="12803" y="8657"/>
                  </a:lnTo>
                  <a:lnTo>
                    <a:pt x="12876" y="8364"/>
                  </a:lnTo>
                  <a:lnTo>
                    <a:pt x="12949" y="8034"/>
                  </a:lnTo>
                  <a:lnTo>
                    <a:pt x="12986" y="7740"/>
                  </a:lnTo>
                  <a:lnTo>
                    <a:pt x="13023" y="7447"/>
                  </a:lnTo>
                  <a:lnTo>
                    <a:pt x="13023" y="6823"/>
                  </a:lnTo>
                  <a:lnTo>
                    <a:pt x="12913" y="6236"/>
                  </a:lnTo>
                  <a:lnTo>
                    <a:pt x="12729" y="5613"/>
                  </a:lnTo>
                  <a:lnTo>
                    <a:pt x="12436" y="5026"/>
                  </a:lnTo>
                  <a:lnTo>
                    <a:pt x="12252" y="4769"/>
                  </a:lnTo>
                  <a:lnTo>
                    <a:pt x="12069" y="4476"/>
                  </a:lnTo>
                  <a:lnTo>
                    <a:pt x="11849" y="4256"/>
                  </a:lnTo>
                  <a:lnTo>
                    <a:pt x="11629" y="3999"/>
                  </a:lnTo>
                  <a:lnTo>
                    <a:pt x="11372" y="3815"/>
                  </a:lnTo>
                  <a:lnTo>
                    <a:pt x="11115" y="3595"/>
                  </a:lnTo>
                  <a:lnTo>
                    <a:pt x="10565" y="3265"/>
                  </a:lnTo>
                  <a:lnTo>
                    <a:pt x="9978" y="3008"/>
                  </a:lnTo>
                  <a:lnTo>
                    <a:pt x="9354" y="2825"/>
                  </a:lnTo>
                  <a:lnTo>
                    <a:pt x="8694" y="2715"/>
                  </a:lnTo>
                  <a:lnTo>
                    <a:pt x="8034" y="267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29" name="Shape 329"/>
            <p:cNvSpPr/>
            <p:nvPr/>
          </p:nvSpPr>
          <p:spPr>
            <a:xfrm>
              <a:off x="6244725" y="2547975"/>
              <a:ext cx="185275" cy="404450"/>
            </a:xfrm>
            <a:custGeom>
              <a:avLst/>
              <a:gdLst/>
              <a:ahLst/>
              <a:cxnLst/>
              <a:rect l="0" t="0" r="0" b="0"/>
              <a:pathLst>
                <a:path w="7411" h="16178" extrusionOk="0">
                  <a:moveTo>
                    <a:pt x="3339" y="147"/>
                  </a:moveTo>
                  <a:lnTo>
                    <a:pt x="3229" y="441"/>
                  </a:lnTo>
                  <a:lnTo>
                    <a:pt x="3155" y="734"/>
                  </a:lnTo>
                  <a:lnTo>
                    <a:pt x="3119" y="1358"/>
                  </a:lnTo>
                  <a:lnTo>
                    <a:pt x="3082" y="2972"/>
                  </a:lnTo>
                  <a:lnTo>
                    <a:pt x="3119" y="4476"/>
                  </a:lnTo>
                  <a:lnTo>
                    <a:pt x="3119" y="5283"/>
                  </a:lnTo>
                  <a:lnTo>
                    <a:pt x="3119" y="5576"/>
                  </a:lnTo>
                  <a:lnTo>
                    <a:pt x="3155" y="5723"/>
                  </a:lnTo>
                  <a:lnTo>
                    <a:pt x="3229" y="5870"/>
                  </a:lnTo>
                  <a:lnTo>
                    <a:pt x="3265" y="5906"/>
                  </a:lnTo>
                  <a:lnTo>
                    <a:pt x="3339" y="5943"/>
                  </a:lnTo>
                  <a:lnTo>
                    <a:pt x="3375" y="5943"/>
                  </a:lnTo>
                  <a:lnTo>
                    <a:pt x="3449" y="5870"/>
                  </a:lnTo>
                  <a:lnTo>
                    <a:pt x="3486" y="5760"/>
                  </a:lnTo>
                  <a:lnTo>
                    <a:pt x="3522" y="5649"/>
                  </a:lnTo>
                  <a:lnTo>
                    <a:pt x="3522" y="5393"/>
                  </a:lnTo>
                  <a:lnTo>
                    <a:pt x="3522" y="4586"/>
                  </a:lnTo>
                  <a:lnTo>
                    <a:pt x="3486" y="2972"/>
                  </a:lnTo>
                  <a:lnTo>
                    <a:pt x="3522" y="1504"/>
                  </a:lnTo>
                  <a:lnTo>
                    <a:pt x="3522" y="808"/>
                  </a:lnTo>
                  <a:lnTo>
                    <a:pt x="3486" y="477"/>
                  </a:lnTo>
                  <a:lnTo>
                    <a:pt x="3412" y="294"/>
                  </a:lnTo>
                  <a:lnTo>
                    <a:pt x="3375" y="147"/>
                  </a:lnTo>
                  <a:close/>
                  <a:moveTo>
                    <a:pt x="1725" y="1"/>
                  </a:moveTo>
                  <a:lnTo>
                    <a:pt x="1688" y="37"/>
                  </a:lnTo>
                  <a:lnTo>
                    <a:pt x="1615" y="147"/>
                  </a:lnTo>
                  <a:lnTo>
                    <a:pt x="1578" y="294"/>
                  </a:lnTo>
                  <a:lnTo>
                    <a:pt x="1541" y="624"/>
                  </a:lnTo>
                  <a:lnTo>
                    <a:pt x="1578" y="1284"/>
                  </a:lnTo>
                  <a:lnTo>
                    <a:pt x="1615" y="2898"/>
                  </a:lnTo>
                  <a:lnTo>
                    <a:pt x="1725" y="6236"/>
                  </a:lnTo>
                  <a:lnTo>
                    <a:pt x="1761" y="6346"/>
                  </a:lnTo>
                  <a:lnTo>
                    <a:pt x="1798" y="6383"/>
                  </a:lnTo>
                  <a:lnTo>
                    <a:pt x="1872" y="6420"/>
                  </a:lnTo>
                  <a:lnTo>
                    <a:pt x="1945" y="6456"/>
                  </a:lnTo>
                  <a:lnTo>
                    <a:pt x="2018" y="6420"/>
                  </a:lnTo>
                  <a:lnTo>
                    <a:pt x="2092" y="6383"/>
                  </a:lnTo>
                  <a:lnTo>
                    <a:pt x="2165" y="6346"/>
                  </a:lnTo>
                  <a:lnTo>
                    <a:pt x="2165" y="6236"/>
                  </a:lnTo>
                  <a:lnTo>
                    <a:pt x="2165" y="5980"/>
                  </a:lnTo>
                  <a:lnTo>
                    <a:pt x="2165" y="5943"/>
                  </a:lnTo>
                  <a:lnTo>
                    <a:pt x="2055" y="3008"/>
                  </a:lnTo>
                  <a:lnTo>
                    <a:pt x="1982" y="1394"/>
                  </a:lnTo>
                  <a:lnTo>
                    <a:pt x="1945" y="587"/>
                  </a:lnTo>
                  <a:lnTo>
                    <a:pt x="1908" y="294"/>
                  </a:lnTo>
                  <a:lnTo>
                    <a:pt x="1872" y="147"/>
                  </a:lnTo>
                  <a:lnTo>
                    <a:pt x="1761" y="37"/>
                  </a:lnTo>
                  <a:lnTo>
                    <a:pt x="1725" y="1"/>
                  </a:lnTo>
                  <a:close/>
                  <a:moveTo>
                    <a:pt x="4953" y="184"/>
                  </a:moveTo>
                  <a:lnTo>
                    <a:pt x="4879" y="221"/>
                  </a:lnTo>
                  <a:lnTo>
                    <a:pt x="4843" y="257"/>
                  </a:lnTo>
                  <a:lnTo>
                    <a:pt x="4843" y="331"/>
                  </a:lnTo>
                  <a:lnTo>
                    <a:pt x="4769" y="1101"/>
                  </a:lnTo>
                  <a:lnTo>
                    <a:pt x="4733" y="1908"/>
                  </a:lnTo>
                  <a:lnTo>
                    <a:pt x="4733" y="3522"/>
                  </a:lnTo>
                  <a:lnTo>
                    <a:pt x="4733" y="5136"/>
                  </a:lnTo>
                  <a:lnTo>
                    <a:pt x="4696" y="5870"/>
                  </a:lnTo>
                  <a:lnTo>
                    <a:pt x="4696" y="6273"/>
                  </a:lnTo>
                  <a:lnTo>
                    <a:pt x="4769" y="6640"/>
                  </a:lnTo>
                  <a:lnTo>
                    <a:pt x="4806" y="6713"/>
                  </a:lnTo>
                  <a:lnTo>
                    <a:pt x="4916" y="6750"/>
                  </a:lnTo>
                  <a:lnTo>
                    <a:pt x="5026" y="6713"/>
                  </a:lnTo>
                  <a:lnTo>
                    <a:pt x="5100" y="6640"/>
                  </a:lnTo>
                  <a:lnTo>
                    <a:pt x="5173" y="6273"/>
                  </a:lnTo>
                  <a:lnTo>
                    <a:pt x="5173" y="5870"/>
                  </a:lnTo>
                  <a:lnTo>
                    <a:pt x="5136" y="5136"/>
                  </a:lnTo>
                  <a:lnTo>
                    <a:pt x="5136" y="3522"/>
                  </a:lnTo>
                  <a:lnTo>
                    <a:pt x="5173" y="1908"/>
                  </a:lnTo>
                  <a:lnTo>
                    <a:pt x="5136" y="1138"/>
                  </a:lnTo>
                  <a:lnTo>
                    <a:pt x="5100" y="331"/>
                  </a:lnTo>
                  <a:lnTo>
                    <a:pt x="5100" y="257"/>
                  </a:lnTo>
                  <a:lnTo>
                    <a:pt x="5063" y="221"/>
                  </a:lnTo>
                  <a:lnTo>
                    <a:pt x="4953" y="184"/>
                  </a:lnTo>
                  <a:close/>
                  <a:moveTo>
                    <a:pt x="6273" y="2678"/>
                  </a:moveTo>
                  <a:lnTo>
                    <a:pt x="6273" y="2715"/>
                  </a:lnTo>
                  <a:lnTo>
                    <a:pt x="6200" y="3008"/>
                  </a:lnTo>
                  <a:lnTo>
                    <a:pt x="6163" y="3302"/>
                  </a:lnTo>
                  <a:lnTo>
                    <a:pt x="6127" y="3925"/>
                  </a:lnTo>
                  <a:lnTo>
                    <a:pt x="6127" y="5173"/>
                  </a:lnTo>
                  <a:lnTo>
                    <a:pt x="6090" y="7667"/>
                  </a:lnTo>
                  <a:lnTo>
                    <a:pt x="6090" y="7887"/>
                  </a:lnTo>
                  <a:lnTo>
                    <a:pt x="6127" y="7960"/>
                  </a:lnTo>
                  <a:lnTo>
                    <a:pt x="6163" y="8034"/>
                  </a:lnTo>
                  <a:lnTo>
                    <a:pt x="6237" y="8070"/>
                  </a:lnTo>
                  <a:lnTo>
                    <a:pt x="6383" y="8070"/>
                  </a:lnTo>
                  <a:lnTo>
                    <a:pt x="6457" y="8034"/>
                  </a:lnTo>
                  <a:lnTo>
                    <a:pt x="6493" y="7960"/>
                  </a:lnTo>
                  <a:lnTo>
                    <a:pt x="6530" y="7887"/>
                  </a:lnTo>
                  <a:lnTo>
                    <a:pt x="6530" y="5283"/>
                  </a:lnTo>
                  <a:lnTo>
                    <a:pt x="6530" y="3962"/>
                  </a:lnTo>
                  <a:lnTo>
                    <a:pt x="6493" y="3339"/>
                  </a:lnTo>
                  <a:lnTo>
                    <a:pt x="6457" y="3008"/>
                  </a:lnTo>
                  <a:lnTo>
                    <a:pt x="6383" y="2715"/>
                  </a:lnTo>
                  <a:lnTo>
                    <a:pt x="6347" y="2678"/>
                  </a:lnTo>
                  <a:close/>
                  <a:moveTo>
                    <a:pt x="3265" y="7887"/>
                  </a:moveTo>
                  <a:lnTo>
                    <a:pt x="3082" y="8107"/>
                  </a:lnTo>
                  <a:lnTo>
                    <a:pt x="2862" y="8291"/>
                  </a:lnTo>
                  <a:lnTo>
                    <a:pt x="2679" y="8401"/>
                  </a:lnTo>
                  <a:lnTo>
                    <a:pt x="2458" y="8474"/>
                  </a:lnTo>
                  <a:lnTo>
                    <a:pt x="2458" y="8474"/>
                  </a:lnTo>
                  <a:lnTo>
                    <a:pt x="2605" y="8291"/>
                  </a:lnTo>
                  <a:lnTo>
                    <a:pt x="2752" y="8144"/>
                  </a:lnTo>
                  <a:lnTo>
                    <a:pt x="2972" y="7997"/>
                  </a:lnTo>
                  <a:lnTo>
                    <a:pt x="3192" y="7924"/>
                  </a:lnTo>
                  <a:lnTo>
                    <a:pt x="3265" y="7887"/>
                  </a:lnTo>
                  <a:close/>
                  <a:moveTo>
                    <a:pt x="4806" y="9501"/>
                  </a:moveTo>
                  <a:lnTo>
                    <a:pt x="4513" y="9538"/>
                  </a:lnTo>
                  <a:lnTo>
                    <a:pt x="4329" y="9574"/>
                  </a:lnTo>
                  <a:lnTo>
                    <a:pt x="4072" y="9574"/>
                  </a:lnTo>
                  <a:lnTo>
                    <a:pt x="4072" y="9611"/>
                  </a:lnTo>
                  <a:lnTo>
                    <a:pt x="4072" y="9684"/>
                  </a:lnTo>
                  <a:lnTo>
                    <a:pt x="4109" y="9758"/>
                  </a:lnTo>
                  <a:lnTo>
                    <a:pt x="4146" y="9831"/>
                  </a:lnTo>
                  <a:lnTo>
                    <a:pt x="4219" y="9868"/>
                  </a:lnTo>
                  <a:lnTo>
                    <a:pt x="4293" y="9905"/>
                  </a:lnTo>
                  <a:lnTo>
                    <a:pt x="4476" y="9941"/>
                  </a:lnTo>
                  <a:lnTo>
                    <a:pt x="4659" y="9905"/>
                  </a:lnTo>
                  <a:lnTo>
                    <a:pt x="4806" y="9941"/>
                  </a:lnTo>
                  <a:lnTo>
                    <a:pt x="4953" y="9978"/>
                  </a:lnTo>
                  <a:lnTo>
                    <a:pt x="5100" y="10015"/>
                  </a:lnTo>
                  <a:lnTo>
                    <a:pt x="5246" y="10125"/>
                  </a:lnTo>
                  <a:lnTo>
                    <a:pt x="5320" y="10235"/>
                  </a:lnTo>
                  <a:lnTo>
                    <a:pt x="5430" y="10381"/>
                  </a:lnTo>
                  <a:lnTo>
                    <a:pt x="5466" y="10528"/>
                  </a:lnTo>
                  <a:lnTo>
                    <a:pt x="5503" y="10675"/>
                  </a:lnTo>
                  <a:lnTo>
                    <a:pt x="5540" y="10748"/>
                  </a:lnTo>
                  <a:lnTo>
                    <a:pt x="5613" y="10822"/>
                  </a:lnTo>
                  <a:lnTo>
                    <a:pt x="5833" y="10822"/>
                  </a:lnTo>
                  <a:lnTo>
                    <a:pt x="5907" y="10748"/>
                  </a:lnTo>
                  <a:lnTo>
                    <a:pt x="5943" y="10711"/>
                  </a:lnTo>
                  <a:lnTo>
                    <a:pt x="5980" y="10601"/>
                  </a:lnTo>
                  <a:lnTo>
                    <a:pt x="5907" y="10308"/>
                  </a:lnTo>
                  <a:lnTo>
                    <a:pt x="5760" y="10051"/>
                  </a:lnTo>
                  <a:lnTo>
                    <a:pt x="5576" y="9831"/>
                  </a:lnTo>
                  <a:lnTo>
                    <a:pt x="5356" y="9648"/>
                  </a:lnTo>
                  <a:lnTo>
                    <a:pt x="5100" y="9538"/>
                  </a:lnTo>
                  <a:lnTo>
                    <a:pt x="4806" y="9501"/>
                  </a:lnTo>
                  <a:close/>
                  <a:moveTo>
                    <a:pt x="4879" y="8547"/>
                  </a:moveTo>
                  <a:lnTo>
                    <a:pt x="5136" y="8621"/>
                  </a:lnTo>
                  <a:lnTo>
                    <a:pt x="5393" y="8731"/>
                  </a:lnTo>
                  <a:lnTo>
                    <a:pt x="5650" y="8877"/>
                  </a:lnTo>
                  <a:lnTo>
                    <a:pt x="5907" y="9061"/>
                  </a:lnTo>
                  <a:lnTo>
                    <a:pt x="6090" y="9244"/>
                  </a:lnTo>
                  <a:lnTo>
                    <a:pt x="6310" y="9464"/>
                  </a:lnTo>
                  <a:lnTo>
                    <a:pt x="6457" y="9684"/>
                  </a:lnTo>
                  <a:lnTo>
                    <a:pt x="6603" y="9941"/>
                  </a:lnTo>
                  <a:lnTo>
                    <a:pt x="6714" y="10198"/>
                  </a:lnTo>
                  <a:lnTo>
                    <a:pt x="6787" y="10491"/>
                  </a:lnTo>
                  <a:lnTo>
                    <a:pt x="6860" y="10748"/>
                  </a:lnTo>
                  <a:lnTo>
                    <a:pt x="6934" y="11078"/>
                  </a:lnTo>
                  <a:lnTo>
                    <a:pt x="6934" y="11372"/>
                  </a:lnTo>
                  <a:lnTo>
                    <a:pt x="6934" y="11665"/>
                  </a:lnTo>
                  <a:lnTo>
                    <a:pt x="6934" y="11995"/>
                  </a:lnTo>
                  <a:lnTo>
                    <a:pt x="6824" y="12619"/>
                  </a:lnTo>
                  <a:lnTo>
                    <a:pt x="6677" y="13206"/>
                  </a:lnTo>
                  <a:lnTo>
                    <a:pt x="6530" y="13499"/>
                  </a:lnTo>
                  <a:lnTo>
                    <a:pt x="6383" y="13793"/>
                  </a:lnTo>
                  <a:lnTo>
                    <a:pt x="6310" y="13939"/>
                  </a:lnTo>
                  <a:lnTo>
                    <a:pt x="6163" y="14050"/>
                  </a:lnTo>
                  <a:lnTo>
                    <a:pt x="5907" y="14270"/>
                  </a:lnTo>
                  <a:lnTo>
                    <a:pt x="5540" y="14526"/>
                  </a:lnTo>
                  <a:lnTo>
                    <a:pt x="5173" y="14857"/>
                  </a:lnTo>
                  <a:lnTo>
                    <a:pt x="5026" y="14967"/>
                  </a:lnTo>
                  <a:lnTo>
                    <a:pt x="4659" y="15187"/>
                  </a:lnTo>
                  <a:lnTo>
                    <a:pt x="4659" y="15187"/>
                  </a:lnTo>
                  <a:lnTo>
                    <a:pt x="4806" y="14857"/>
                  </a:lnTo>
                  <a:lnTo>
                    <a:pt x="4916" y="14636"/>
                  </a:lnTo>
                  <a:lnTo>
                    <a:pt x="4953" y="14490"/>
                  </a:lnTo>
                  <a:lnTo>
                    <a:pt x="4989" y="14380"/>
                  </a:lnTo>
                  <a:lnTo>
                    <a:pt x="4953" y="14270"/>
                  </a:lnTo>
                  <a:lnTo>
                    <a:pt x="4916" y="14160"/>
                  </a:lnTo>
                  <a:lnTo>
                    <a:pt x="4843" y="14123"/>
                  </a:lnTo>
                  <a:lnTo>
                    <a:pt x="4659" y="14123"/>
                  </a:lnTo>
                  <a:lnTo>
                    <a:pt x="4586" y="14160"/>
                  </a:lnTo>
                  <a:lnTo>
                    <a:pt x="4549" y="14233"/>
                  </a:lnTo>
                  <a:lnTo>
                    <a:pt x="4513" y="14343"/>
                  </a:lnTo>
                  <a:lnTo>
                    <a:pt x="4549" y="14453"/>
                  </a:lnTo>
                  <a:lnTo>
                    <a:pt x="4513" y="14526"/>
                  </a:lnTo>
                  <a:lnTo>
                    <a:pt x="4439" y="14783"/>
                  </a:lnTo>
                  <a:lnTo>
                    <a:pt x="4366" y="15003"/>
                  </a:lnTo>
                  <a:lnTo>
                    <a:pt x="4329" y="15260"/>
                  </a:lnTo>
                  <a:lnTo>
                    <a:pt x="4366" y="15333"/>
                  </a:lnTo>
                  <a:lnTo>
                    <a:pt x="4293" y="15370"/>
                  </a:lnTo>
                  <a:lnTo>
                    <a:pt x="3999" y="15480"/>
                  </a:lnTo>
                  <a:lnTo>
                    <a:pt x="3632" y="15590"/>
                  </a:lnTo>
                  <a:lnTo>
                    <a:pt x="3816" y="15333"/>
                  </a:lnTo>
                  <a:lnTo>
                    <a:pt x="4109" y="14746"/>
                  </a:lnTo>
                  <a:lnTo>
                    <a:pt x="4109" y="14673"/>
                  </a:lnTo>
                  <a:lnTo>
                    <a:pt x="4109" y="14600"/>
                  </a:lnTo>
                  <a:lnTo>
                    <a:pt x="4072" y="14526"/>
                  </a:lnTo>
                  <a:lnTo>
                    <a:pt x="4036" y="14490"/>
                  </a:lnTo>
                  <a:lnTo>
                    <a:pt x="3962" y="14453"/>
                  </a:lnTo>
                  <a:lnTo>
                    <a:pt x="3889" y="14453"/>
                  </a:lnTo>
                  <a:lnTo>
                    <a:pt x="3816" y="14490"/>
                  </a:lnTo>
                  <a:lnTo>
                    <a:pt x="3779" y="14563"/>
                  </a:lnTo>
                  <a:lnTo>
                    <a:pt x="3486" y="15150"/>
                  </a:lnTo>
                  <a:lnTo>
                    <a:pt x="3339" y="15407"/>
                  </a:lnTo>
                  <a:lnTo>
                    <a:pt x="3229" y="15663"/>
                  </a:lnTo>
                  <a:lnTo>
                    <a:pt x="2899" y="15700"/>
                  </a:lnTo>
                  <a:lnTo>
                    <a:pt x="2532" y="15627"/>
                  </a:lnTo>
                  <a:lnTo>
                    <a:pt x="2752" y="15407"/>
                  </a:lnTo>
                  <a:lnTo>
                    <a:pt x="2935" y="15187"/>
                  </a:lnTo>
                  <a:lnTo>
                    <a:pt x="3119" y="14893"/>
                  </a:lnTo>
                  <a:lnTo>
                    <a:pt x="3265" y="14600"/>
                  </a:lnTo>
                  <a:lnTo>
                    <a:pt x="3339" y="14600"/>
                  </a:lnTo>
                  <a:lnTo>
                    <a:pt x="3375" y="14526"/>
                  </a:lnTo>
                  <a:lnTo>
                    <a:pt x="3412" y="14490"/>
                  </a:lnTo>
                  <a:lnTo>
                    <a:pt x="3449" y="14380"/>
                  </a:lnTo>
                  <a:lnTo>
                    <a:pt x="3412" y="14343"/>
                  </a:lnTo>
                  <a:lnTo>
                    <a:pt x="3412" y="14270"/>
                  </a:lnTo>
                  <a:lnTo>
                    <a:pt x="3339" y="14233"/>
                  </a:lnTo>
                  <a:lnTo>
                    <a:pt x="3229" y="14196"/>
                  </a:lnTo>
                  <a:lnTo>
                    <a:pt x="3155" y="14196"/>
                  </a:lnTo>
                  <a:lnTo>
                    <a:pt x="3045" y="14233"/>
                  </a:lnTo>
                  <a:lnTo>
                    <a:pt x="2935" y="14380"/>
                  </a:lnTo>
                  <a:lnTo>
                    <a:pt x="2752" y="14673"/>
                  </a:lnTo>
                  <a:lnTo>
                    <a:pt x="2495" y="15077"/>
                  </a:lnTo>
                  <a:lnTo>
                    <a:pt x="2238" y="15443"/>
                  </a:lnTo>
                  <a:lnTo>
                    <a:pt x="2202" y="15553"/>
                  </a:lnTo>
                  <a:lnTo>
                    <a:pt x="1908" y="15370"/>
                  </a:lnTo>
                  <a:lnTo>
                    <a:pt x="1615" y="15187"/>
                  </a:lnTo>
                  <a:lnTo>
                    <a:pt x="1761" y="15077"/>
                  </a:lnTo>
                  <a:lnTo>
                    <a:pt x="1872" y="14967"/>
                  </a:lnTo>
                  <a:lnTo>
                    <a:pt x="2238" y="14563"/>
                  </a:lnTo>
                  <a:lnTo>
                    <a:pt x="2568" y="14196"/>
                  </a:lnTo>
                  <a:lnTo>
                    <a:pt x="2715" y="13976"/>
                  </a:lnTo>
                  <a:lnTo>
                    <a:pt x="2789" y="13756"/>
                  </a:lnTo>
                  <a:lnTo>
                    <a:pt x="2789" y="13683"/>
                  </a:lnTo>
                  <a:lnTo>
                    <a:pt x="2752" y="13609"/>
                  </a:lnTo>
                  <a:lnTo>
                    <a:pt x="2642" y="13609"/>
                  </a:lnTo>
                  <a:lnTo>
                    <a:pt x="2422" y="13719"/>
                  </a:lnTo>
                  <a:lnTo>
                    <a:pt x="2238" y="13866"/>
                  </a:lnTo>
                  <a:lnTo>
                    <a:pt x="1945" y="14233"/>
                  </a:lnTo>
                  <a:lnTo>
                    <a:pt x="1578" y="14673"/>
                  </a:lnTo>
                  <a:lnTo>
                    <a:pt x="1505" y="14820"/>
                  </a:lnTo>
                  <a:lnTo>
                    <a:pt x="1431" y="15003"/>
                  </a:lnTo>
                  <a:lnTo>
                    <a:pt x="1138" y="14636"/>
                  </a:lnTo>
                  <a:lnTo>
                    <a:pt x="1468" y="14306"/>
                  </a:lnTo>
                  <a:lnTo>
                    <a:pt x="1761" y="13939"/>
                  </a:lnTo>
                  <a:lnTo>
                    <a:pt x="2312" y="13206"/>
                  </a:lnTo>
                  <a:lnTo>
                    <a:pt x="2312" y="13132"/>
                  </a:lnTo>
                  <a:lnTo>
                    <a:pt x="2312" y="13059"/>
                  </a:lnTo>
                  <a:lnTo>
                    <a:pt x="2238" y="12949"/>
                  </a:lnTo>
                  <a:lnTo>
                    <a:pt x="2202" y="12912"/>
                  </a:lnTo>
                  <a:lnTo>
                    <a:pt x="2055" y="12912"/>
                  </a:lnTo>
                  <a:lnTo>
                    <a:pt x="1982" y="12949"/>
                  </a:lnTo>
                  <a:lnTo>
                    <a:pt x="1431" y="13646"/>
                  </a:lnTo>
                  <a:lnTo>
                    <a:pt x="1211" y="14013"/>
                  </a:lnTo>
                  <a:lnTo>
                    <a:pt x="991" y="14380"/>
                  </a:lnTo>
                  <a:lnTo>
                    <a:pt x="844" y="14050"/>
                  </a:lnTo>
                  <a:lnTo>
                    <a:pt x="698" y="13719"/>
                  </a:lnTo>
                  <a:lnTo>
                    <a:pt x="1028" y="13426"/>
                  </a:lnTo>
                  <a:lnTo>
                    <a:pt x="1358" y="13096"/>
                  </a:lnTo>
                  <a:lnTo>
                    <a:pt x="1872" y="12436"/>
                  </a:lnTo>
                  <a:lnTo>
                    <a:pt x="1908" y="12362"/>
                  </a:lnTo>
                  <a:lnTo>
                    <a:pt x="1908" y="12289"/>
                  </a:lnTo>
                  <a:lnTo>
                    <a:pt x="1872" y="12215"/>
                  </a:lnTo>
                  <a:lnTo>
                    <a:pt x="1835" y="12179"/>
                  </a:lnTo>
                  <a:lnTo>
                    <a:pt x="1761" y="12142"/>
                  </a:lnTo>
                  <a:lnTo>
                    <a:pt x="1688" y="12105"/>
                  </a:lnTo>
                  <a:lnTo>
                    <a:pt x="1615" y="12105"/>
                  </a:lnTo>
                  <a:lnTo>
                    <a:pt x="1541" y="12179"/>
                  </a:lnTo>
                  <a:lnTo>
                    <a:pt x="1065" y="12729"/>
                  </a:lnTo>
                  <a:lnTo>
                    <a:pt x="808" y="13022"/>
                  </a:lnTo>
                  <a:lnTo>
                    <a:pt x="624" y="13353"/>
                  </a:lnTo>
                  <a:lnTo>
                    <a:pt x="588" y="13206"/>
                  </a:lnTo>
                  <a:lnTo>
                    <a:pt x="551" y="12876"/>
                  </a:lnTo>
                  <a:lnTo>
                    <a:pt x="771" y="12656"/>
                  </a:lnTo>
                  <a:lnTo>
                    <a:pt x="1028" y="12399"/>
                  </a:lnTo>
                  <a:lnTo>
                    <a:pt x="1321" y="12069"/>
                  </a:lnTo>
                  <a:lnTo>
                    <a:pt x="1468" y="11885"/>
                  </a:lnTo>
                  <a:lnTo>
                    <a:pt x="1505" y="11775"/>
                  </a:lnTo>
                  <a:lnTo>
                    <a:pt x="1505" y="11665"/>
                  </a:lnTo>
                  <a:lnTo>
                    <a:pt x="1505" y="11592"/>
                  </a:lnTo>
                  <a:lnTo>
                    <a:pt x="1468" y="11555"/>
                  </a:lnTo>
                  <a:lnTo>
                    <a:pt x="1395" y="11518"/>
                  </a:lnTo>
                  <a:lnTo>
                    <a:pt x="1358" y="11555"/>
                  </a:lnTo>
                  <a:lnTo>
                    <a:pt x="1175" y="11629"/>
                  </a:lnTo>
                  <a:lnTo>
                    <a:pt x="1028" y="11775"/>
                  </a:lnTo>
                  <a:lnTo>
                    <a:pt x="771" y="12105"/>
                  </a:lnTo>
                  <a:lnTo>
                    <a:pt x="514" y="12436"/>
                  </a:lnTo>
                  <a:lnTo>
                    <a:pt x="514" y="11922"/>
                  </a:lnTo>
                  <a:lnTo>
                    <a:pt x="624" y="11812"/>
                  </a:lnTo>
                  <a:lnTo>
                    <a:pt x="734" y="11702"/>
                  </a:lnTo>
                  <a:lnTo>
                    <a:pt x="808" y="11482"/>
                  </a:lnTo>
                  <a:lnTo>
                    <a:pt x="991" y="11445"/>
                  </a:lnTo>
                  <a:lnTo>
                    <a:pt x="1138" y="11408"/>
                  </a:lnTo>
                  <a:lnTo>
                    <a:pt x="1248" y="11298"/>
                  </a:lnTo>
                  <a:lnTo>
                    <a:pt x="1358" y="11188"/>
                  </a:lnTo>
                  <a:lnTo>
                    <a:pt x="1468" y="11078"/>
                  </a:lnTo>
                  <a:lnTo>
                    <a:pt x="1505" y="10932"/>
                  </a:lnTo>
                  <a:lnTo>
                    <a:pt x="1505" y="10858"/>
                  </a:lnTo>
                  <a:lnTo>
                    <a:pt x="1505" y="10785"/>
                  </a:lnTo>
                  <a:lnTo>
                    <a:pt x="1468" y="10711"/>
                  </a:lnTo>
                  <a:lnTo>
                    <a:pt x="1395" y="10675"/>
                  </a:lnTo>
                  <a:lnTo>
                    <a:pt x="1175" y="10675"/>
                  </a:lnTo>
                  <a:lnTo>
                    <a:pt x="1101" y="10748"/>
                  </a:lnTo>
                  <a:lnTo>
                    <a:pt x="1065" y="10822"/>
                  </a:lnTo>
                  <a:lnTo>
                    <a:pt x="1028" y="10932"/>
                  </a:lnTo>
                  <a:lnTo>
                    <a:pt x="954" y="11005"/>
                  </a:lnTo>
                  <a:lnTo>
                    <a:pt x="844" y="11042"/>
                  </a:lnTo>
                  <a:lnTo>
                    <a:pt x="698" y="11078"/>
                  </a:lnTo>
                  <a:lnTo>
                    <a:pt x="881" y="10785"/>
                  </a:lnTo>
                  <a:lnTo>
                    <a:pt x="954" y="10675"/>
                  </a:lnTo>
                  <a:lnTo>
                    <a:pt x="1101" y="10565"/>
                  </a:lnTo>
                  <a:lnTo>
                    <a:pt x="1211" y="10455"/>
                  </a:lnTo>
                  <a:lnTo>
                    <a:pt x="1395" y="10418"/>
                  </a:lnTo>
                  <a:lnTo>
                    <a:pt x="1541" y="10345"/>
                  </a:lnTo>
                  <a:lnTo>
                    <a:pt x="1725" y="10345"/>
                  </a:lnTo>
                  <a:lnTo>
                    <a:pt x="2092" y="10308"/>
                  </a:lnTo>
                  <a:lnTo>
                    <a:pt x="2422" y="10271"/>
                  </a:lnTo>
                  <a:lnTo>
                    <a:pt x="2715" y="10161"/>
                  </a:lnTo>
                  <a:lnTo>
                    <a:pt x="3009" y="9978"/>
                  </a:lnTo>
                  <a:lnTo>
                    <a:pt x="3229" y="9721"/>
                  </a:lnTo>
                  <a:lnTo>
                    <a:pt x="3412" y="9464"/>
                  </a:lnTo>
                  <a:lnTo>
                    <a:pt x="3559" y="9171"/>
                  </a:lnTo>
                  <a:lnTo>
                    <a:pt x="3706" y="8841"/>
                  </a:lnTo>
                  <a:lnTo>
                    <a:pt x="3706" y="8804"/>
                  </a:lnTo>
                  <a:lnTo>
                    <a:pt x="3706" y="8767"/>
                  </a:lnTo>
                  <a:lnTo>
                    <a:pt x="3926" y="8731"/>
                  </a:lnTo>
                  <a:lnTo>
                    <a:pt x="4146" y="8657"/>
                  </a:lnTo>
                  <a:lnTo>
                    <a:pt x="4366" y="8584"/>
                  </a:lnTo>
                  <a:lnTo>
                    <a:pt x="4586" y="8547"/>
                  </a:lnTo>
                  <a:close/>
                  <a:moveTo>
                    <a:pt x="3265" y="7484"/>
                  </a:moveTo>
                  <a:lnTo>
                    <a:pt x="3009" y="7557"/>
                  </a:lnTo>
                  <a:lnTo>
                    <a:pt x="2789" y="7704"/>
                  </a:lnTo>
                  <a:lnTo>
                    <a:pt x="2568" y="7850"/>
                  </a:lnTo>
                  <a:lnTo>
                    <a:pt x="2422" y="7997"/>
                  </a:lnTo>
                  <a:lnTo>
                    <a:pt x="2275" y="8180"/>
                  </a:lnTo>
                  <a:lnTo>
                    <a:pt x="2165" y="8364"/>
                  </a:lnTo>
                  <a:lnTo>
                    <a:pt x="2092" y="8584"/>
                  </a:lnTo>
                  <a:lnTo>
                    <a:pt x="2018" y="8254"/>
                  </a:lnTo>
                  <a:lnTo>
                    <a:pt x="1945" y="7924"/>
                  </a:lnTo>
                  <a:lnTo>
                    <a:pt x="1872" y="7850"/>
                  </a:lnTo>
                  <a:lnTo>
                    <a:pt x="1835" y="7850"/>
                  </a:lnTo>
                  <a:lnTo>
                    <a:pt x="1761" y="7887"/>
                  </a:lnTo>
                  <a:lnTo>
                    <a:pt x="1688" y="7997"/>
                  </a:lnTo>
                  <a:lnTo>
                    <a:pt x="1651" y="8107"/>
                  </a:lnTo>
                  <a:lnTo>
                    <a:pt x="1615" y="8364"/>
                  </a:lnTo>
                  <a:lnTo>
                    <a:pt x="1651" y="8657"/>
                  </a:lnTo>
                  <a:lnTo>
                    <a:pt x="1725" y="8914"/>
                  </a:lnTo>
                  <a:lnTo>
                    <a:pt x="1872" y="9208"/>
                  </a:lnTo>
                  <a:lnTo>
                    <a:pt x="2055" y="9428"/>
                  </a:lnTo>
                  <a:lnTo>
                    <a:pt x="2275" y="9611"/>
                  </a:lnTo>
                  <a:lnTo>
                    <a:pt x="2495" y="9758"/>
                  </a:lnTo>
                  <a:lnTo>
                    <a:pt x="2312" y="9831"/>
                  </a:lnTo>
                  <a:lnTo>
                    <a:pt x="2128" y="9868"/>
                  </a:lnTo>
                  <a:lnTo>
                    <a:pt x="1688" y="9868"/>
                  </a:lnTo>
                  <a:lnTo>
                    <a:pt x="1468" y="9905"/>
                  </a:lnTo>
                  <a:lnTo>
                    <a:pt x="1248" y="9941"/>
                  </a:lnTo>
                  <a:lnTo>
                    <a:pt x="1065" y="10015"/>
                  </a:lnTo>
                  <a:lnTo>
                    <a:pt x="881" y="10125"/>
                  </a:lnTo>
                  <a:lnTo>
                    <a:pt x="588" y="10381"/>
                  </a:lnTo>
                  <a:lnTo>
                    <a:pt x="441" y="10528"/>
                  </a:lnTo>
                  <a:lnTo>
                    <a:pt x="331" y="10711"/>
                  </a:lnTo>
                  <a:lnTo>
                    <a:pt x="221" y="10932"/>
                  </a:lnTo>
                  <a:lnTo>
                    <a:pt x="147" y="11115"/>
                  </a:lnTo>
                  <a:lnTo>
                    <a:pt x="37" y="11592"/>
                  </a:lnTo>
                  <a:lnTo>
                    <a:pt x="1" y="12069"/>
                  </a:lnTo>
                  <a:lnTo>
                    <a:pt x="1" y="12546"/>
                  </a:lnTo>
                  <a:lnTo>
                    <a:pt x="74" y="13022"/>
                  </a:lnTo>
                  <a:lnTo>
                    <a:pt x="147" y="13463"/>
                  </a:lnTo>
                  <a:lnTo>
                    <a:pt x="258" y="13903"/>
                  </a:lnTo>
                  <a:lnTo>
                    <a:pt x="404" y="14270"/>
                  </a:lnTo>
                  <a:lnTo>
                    <a:pt x="588" y="14673"/>
                  </a:lnTo>
                  <a:lnTo>
                    <a:pt x="844" y="15040"/>
                  </a:lnTo>
                  <a:lnTo>
                    <a:pt x="1101" y="15333"/>
                  </a:lnTo>
                  <a:lnTo>
                    <a:pt x="1431" y="15627"/>
                  </a:lnTo>
                  <a:lnTo>
                    <a:pt x="1761" y="15847"/>
                  </a:lnTo>
                  <a:lnTo>
                    <a:pt x="2165" y="16030"/>
                  </a:lnTo>
                  <a:lnTo>
                    <a:pt x="2568" y="16140"/>
                  </a:lnTo>
                  <a:lnTo>
                    <a:pt x="2789" y="16177"/>
                  </a:lnTo>
                  <a:lnTo>
                    <a:pt x="3009" y="16177"/>
                  </a:lnTo>
                  <a:lnTo>
                    <a:pt x="3486" y="16140"/>
                  </a:lnTo>
                  <a:lnTo>
                    <a:pt x="3926" y="16030"/>
                  </a:lnTo>
                  <a:lnTo>
                    <a:pt x="4329" y="15884"/>
                  </a:lnTo>
                  <a:lnTo>
                    <a:pt x="4696" y="15700"/>
                  </a:lnTo>
                  <a:lnTo>
                    <a:pt x="5100" y="15517"/>
                  </a:lnTo>
                  <a:lnTo>
                    <a:pt x="5430" y="15297"/>
                  </a:lnTo>
                  <a:lnTo>
                    <a:pt x="5613" y="15150"/>
                  </a:lnTo>
                  <a:lnTo>
                    <a:pt x="5723" y="15003"/>
                  </a:lnTo>
                  <a:lnTo>
                    <a:pt x="6310" y="14490"/>
                  </a:lnTo>
                  <a:lnTo>
                    <a:pt x="6567" y="14270"/>
                  </a:lnTo>
                  <a:lnTo>
                    <a:pt x="6714" y="14160"/>
                  </a:lnTo>
                  <a:lnTo>
                    <a:pt x="6787" y="14013"/>
                  </a:lnTo>
                  <a:lnTo>
                    <a:pt x="6970" y="13683"/>
                  </a:lnTo>
                  <a:lnTo>
                    <a:pt x="7117" y="13316"/>
                  </a:lnTo>
                  <a:lnTo>
                    <a:pt x="7227" y="12949"/>
                  </a:lnTo>
                  <a:lnTo>
                    <a:pt x="7300" y="12619"/>
                  </a:lnTo>
                  <a:lnTo>
                    <a:pt x="7374" y="12252"/>
                  </a:lnTo>
                  <a:lnTo>
                    <a:pt x="7410" y="11885"/>
                  </a:lnTo>
                  <a:lnTo>
                    <a:pt x="7410" y="11518"/>
                  </a:lnTo>
                  <a:lnTo>
                    <a:pt x="7374" y="11152"/>
                  </a:lnTo>
                  <a:lnTo>
                    <a:pt x="7337" y="10785"/>
                  </a:lnTo>
                  <a:lnTo>
                    <a:pt x="7264" y="10418"/>
                  </a:lnTo>
                  <a:lnTo>
                    <a:pt x="7154" y="10125"/>
                  </a:lnTo>
                  <a:lnTo>
                    <a:pt x="7007" y="9794"/>
                  </a:lnTo>
                  <a:lnTo>
                    <a:pt x="6860" y="9538"/>
                  </a:lnTo>
                  <a:lnTo>
                    <a:pt x="6677" y="9244"/>
                  </a:lnTo>
                  <a:lnTo>
                    <a:pt x="6457" y="8987"/>
                  </a:lnTo>
                  <a:lnTo>
                    <a:pt x="6237" y="8767"/>
                  </a:lnTo>
                  <a:lnTo>
                    <a:pt x="5980" y="8584"/>
                  </a:lnTo>
                  <a:lnTo>
                    <a:pt x="5686" y="8401"/>
                  </a:lnTo>
                  <a:lnTo>
                    <a:pt x="5393" y="8291"/>
                  </a:lnTo>
                  <a:lnTo>
                    <a:pt x="5100" y="8180"/>
                  </a:lnTo>
                  <a:lnTo>
                    <a:pt x="4769" y="8144"/>
                  </a:lnTo>
                  <a:lnTo>
                    <a:pt x="4476" y="8144"/>
                  </a:lnTo>
                  <a:lnTo>
                    <a:pt x="4219" y="8180"/>
                  </a:lnTo>
                  <a:lnTo>
                    <a:pt x="3926" y="8291"/>
                  </a:lnTo>
                  <a:lnTo>
                    <a:pt x="3816" y="8364"/>
                  </a:lnTo>
                  <a:lnTo>
                    <a:pt x="3706" y="8437"/>
                  </a:lnTo>
                  <a:lnTo>
                    <a:pt x="3632" y="8547"/>
                  </a:lnTo>
                  <a:lnTo>
                    <a:pt x="3559" y="8657"/>
                  </a:lnTo>
                  <a:lnTo>
                    <a:pt x="3559" y="8694"/>
                  </a:lnTo>
                  <a:lnTo>
                    <a:pt x="3522" y="8731"/>
                  </a:lnTo>
                  <a:lnTo>
                    <a:pt x="3486" y="8767"/>
                  </a:lnTo>
                  <a:lnTo>
                    <a:pt x="3192" y="9171"/>
                  </a:lnTo>
                  <a:lnTo>
                    <a:pt x="3009" y="9354"/>
                  </a:lnTo>
                  <a:lnTo>
                    <a:pt x="2825" y="9538"/>
                  </a:lnTo>
                  <a:lnTo>
                    <a:pt x="2789" y="9464"/>
                  </a:lnTo>
                  <a:lnTo>
                    <a:pt x="2458" y="9171"/>
                  </a:lnTo>
                  <a:lnTo>
                    <a:pt x="2348" y="9024"/>
                  </a:lnTo>
                  <a:lnTo>
                    <a:pt x="2202" y="8877"/>
                  </a:lnTo>
                  <a:lnTo>
                    <a:pt x="2275" y="8877"/>
                  </a:lnTo>
                  <a:lnTo>
                    <a:pt x="2312" y="8841"/>
                  </a:lnTo>
                  <a:lnTo>
                    <a:pt x="2532" y="8841"/>
                  </a:lnTo>
                  <a:lnTo>
                    <a:pt x="2715" y="8804"/>
                  </a:lnTo>
                  <a:lnTo>
                    <a:pt x="2899" y="8731"/>
                  </a:lnTo>
                  <a:lnTo>
                    <a:pt x="3045" y="8621"/>
                  </a:lnTo>
                  <a:lnTo>
                    <a:pt x="3265" y="8474"/>
                  </a:lnTo>
                  <a:lnTo>
                    <a:pt x="3486" y="8254"/>
                  </a:lnTo>
                  <a:lnTo>
                    <a:pt x="3669" y="8034"/>
                  </a:lnTo>
                  <a:lnTo>
                    <a:pt x="3816" y="7814"/>
                  </a:lnTo>
                  <a:lnTo>
                    <a:pt x="3852" y="7740"/>
                  </a:lnTo>
                  <a:lnTo>
                    <a:pt x="3852" y="7667"/>
                  </a:lnTo>
                  <a:lnTo>
                    <a:pt x="3779" y="7557"/>
                  </a:lnTo>
                  <a:lnTo>
                    <a:pt x="3669" y="7484"/>
                  </a:lnTo>
                  <a:lnTo>
                    <a:pt x="3596" y="7484"/>
                  </a:lnTo>
                  <a:lnTo>
                    <a:pt x="3522" y="7520"/>
                  </a:lnTo>
                  <a:lnTo>
                    <a:pt x="3412" y="7484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30" name="Shape 330"/>
            <p:cNvSpPr/>
            <p:nvPr/>
          </p:nvSpPr>
          <p:spPr>
            <a:xfrm>
              <a:off x="6823375" y="1978500"/>
              <a:ext cx="365025" cy="447525"/>
            </a:xfrm>
            <a:custGeom>
              <a:avLst/>
              <a:gdLst/>
              <a:ahLst/>
              <a:cxnLst/>
              <a:rect l="0" t="0" r="0" b="0"/>
              <a:pathLst>
                <a:path w="14601" h="17901" extrusionOk="0">
                  <a:moveTo>
                    <a:pt x="10492" y="4329"/>
                  </a:moveTo>
                  <a:lnTo>
                    <a:pt x="10859" y="4769"/>
                  </a:lnTo>
                  <a:lnTo>
                    <a:pt x="10712" y="4769"/>
                  </a:lnTo>
                  <a:lnTo>
                    <a:pt x="10712" y="4696"/>
                  </a:lnTo>
                  <a:lnTo>
                    <a:pt x="10675" y="4622"/>
                  </a:lnTo>
                  <a:lnTo>
                    <a:pt x="10639" y="4622"/>
                  </a:lnTo>
                  <a:lnTo>
                    <a:pt x="10602" y="4549"/>
                  </a:lnTo>
                  <a:lnTo>
                    <a:pt x="10565" y="4512"/>
                  </a:lnTo>
                  <a:lnTo>
                    <a:pt x="10455" y="4475"/>
                  </a:lnTo>
                  <a:lnTo>
                    <a:pt x="10345" y="4512"/>
                  </a:lnTo>
                  <a:lnTo>
                    <a:pt x="10308" y="4549"/>
                  </a:lnTo>
                  <a:lnTo>
                    <a:pt x="10272" y="4622"/>
                  </a:lnTo>
                  <a:lnTo>
                    <a:pt x="10272" y="4696"/>
                  </a:lnTo>
                  <a:lnTo>
                    <a:pt x="10052" y="4622"/>
                  </a:lnTo>
                  <a:lnTo>
                    <a:pt x="10492" y="4329"/>
                  </a:lnTo>
                  <a:close/>
                  <a:moveTo>
                    <a:pt x="6897" y="3448"/>
                  </a:moveTo>
                  <a:lnTo>
                    <a:pt x="7044" y="3485"/>
                  </a:lnTo>
                  <a:lnTo>
                    <a:pt x="7227" y="3522"/>
                  </a:lnTo>
                  <a:lnTo>
                    <a:pt x="7374" y="3595"/>
                  </a:lnTo>
                  <a:lnTo>
                    <a:pt x="7484" y="3705"/>
                  </a:lnTo>
                  <a:lnTo>
                    <a:pt x="7521" y="3815"/>
                  </a:lnTo>
                  <a:lnTo>
                    <a:pt x="7521" y="3889"/>
                  </a:lnTo>
                  <a:lnTo>
                    <a:pt x="7484" y="3999"/>
                  </a:lnTo>
                  <a:lnTo>
                    <a:pt x="7447" y="4109"/>
                  </a:lnTo>
                  <a:lnTo>
                    <a:pt x="7264" y="4292"/>
                  </a:lnTo>
                  <a:lnTo>
                    <a:pt x="7154" y="4439"/>
                  </a:lnTo>
                  <a:lnTo>
                    <a:pt x="6934" y="4732"/>
                  </a:lnTo>
                  <a:lnTo>
                    <a:pt x="6714" y="4952"/>
                  </a:lnTo>
                  <a:lnTo>
                    <a:pt x="6494" y="5099"/>
                  </a:lnTo>
                  <a:lnTo>
                    <a:pt x="6384" y="5136"/>
                  </a:lnTo>
                  <a:lnTo>
                    <a:pt x="6310" y="5136"/>
                  </a:lnTo>
                  <a:lnTo>
                    <a:pt x="6237" y="5062"/>
                  </a:lnTo>
                  <a:lnTo>
                    <a:pt x="6200" y="4989"/>
                  </a:lnTo>
                  <a:lnTo>
                    <a:pt x="6163" y="4806"/>
                  </a:lnTo>
                  <a:lnTo>
                    <a:pt x="6163" y="4659"/>
                  </a:lnTo>
                  <a:lnTo>
                    <a:pt x="6163" y="4145"/>
                  </a:lnTo>
                  <a:lnTo>
                    <a:pt x="6127" y="3595"/>
                  </a:lnTo>
                  <a:lnTo>
                    <a:pt x="6273" y="3522"/>
                  </a:lnTo>
                  <a:lnTo>
                    <a:pt x="6420" y="3485"/>
                  </a:lnTo>
                  <a:lnTo>
                    <a:pt x="6567" y="3448"/>
                  </a:lnTo>
                  <a:close/>
                  <a:moveTo>
                    <a:pt x="6457" y="3118"/>
                  </a:moveTo>
                  <a:lnTo>
                    <a:pt x="6237" y="3192"/>
                  </a:lnTo>
                  <a:lnTo>
                    <a:pt x="6017" y="3265"/>
                  </a:lnTo>
                  <a:lnTo>
                    <a:pt x="5833" y="3375"/>
                  </a:lnTo>
                  <a:lnTo>
                    <a:pt x="5723" y="3558"/>
                  </a:lnTo>
                  <a:lnTo>
                    <a:pt x="5723" y="3632"/>
                  </a:lnTo>
                  <a:lnTo>
                    <a:pt x="5760" y="3668"/>
                  </a:lnTo>
                  <a:lnTo>
                    <a:pt x="5797" y="3705"/>
                  </a:lnTo>
                  <a:lnTo>
                    <a:pt x="5870" y="3705"/>
                  </a:lnTo>
                  <a:lnTo>
                    <a:pt x="5980" y="3668"/>
                  </a:lnTo>
                  <a:lnTo>
                    <a:pt x="5943" y="4219"/>
                  </a:lnTo>
                  <a:lnTo>
                    <a:pt x="5943" y="4769"/>
                  </a:lnTo>
                  <a:lnTo>
                    <a:pt x="5943" y="4952"/>
                  </a:lnTo>
                  <a:lnTo>
                    <a:pt x="5980" y="5099"/>
                  </a:lnTo>
                  <a:lnTo>
                    <a:pt x="6053" y="5209"/>
                  </a:lnTo>
                  <a:lnTo>
                    <a:pt x="6163" y="5319"/>
                  </a:lnTo>
                  <a:lnTo>
                    <a:pt x="6237" y="5393"/>
                  </a:lnTo>
                  <a:lnTo>
                    <a:pt x="6530" y="5393"/>
                  </a:lnTo>
                  <a:lnTo>
                    <a:pt x="6714" y="5282"/>
                  </a:lnTo>
                  <a:lnTo>
                    <a:pt x="6897" y="5136"/>
                  </a:lnTo>
                  <a:lnTo>
                    <a:pt x="7227" y="4806"/>
                  </a:lnTo>
                  <a:lnTo>
                    <a:pt x="7447" y="4512"/>
                  </a:lnTo>
                  <a:lnTo>
                    <a:pt x="7594" y="4329"/>
                  </a:lnTo>
                  <a:lnTo>
                    <a:pt x="7741" y="4182"/>
                  </a:lnTo>
                  <a:lnTo>
                    <a:pt x="7814" y="3962"/>
                  </a:lnTo>
                  <a:lnTo>
                    <a:pt x="7851" y="3852"/>
                  </a:lnTo>
                  <a:lnTo>
                    <a:pt x="7851" y="3742"/>
                  </a:lnTo>
                  <a:lnTo>
                    <a:pt x="7777" y="3595"/>
                  </a:lnTo>
                  <a:lnTo>
                    <a:pt x="7667" y="3448"/>
                  </a:lnTo>
                  <a:lnTo>
                    <a:pt x="7521" y="3302"/>
                  </a:lnTo>
                  <a:lnTo>
                    <a:pt x="7374" y="3228"/>
                  </a:lnTo>
                  <a:lnTo>
                    <a:pt x="7190" y="3155"/>
                  </a:lnTo>
                  <a:lnTo>
                    <a:pt x="6970" y="3118"/>
                  </a:lnTo>
                  <a:close/>
                  <a:moveTo>
                    <a:pt x="2789" y="3522"/>
                  </a:moveTo>
                  <a:lnTo>
                    <a:pt x="2935" y="3668"/>
                  </a:lnTo>
                  <a:lnTo>
                    <a:pt x="3082" y="3779"/>
                  </a:lnTo>
                  <a:lnTo>
                    <a:pt x="3449" y="3925"/>
                  </a:lnTo>
                  <a:lnTo>
                    <a:pt x="3632" y="3999"/>
                  </a:lnTo>
                  <a:lnTo>
                    <a:pt x="3669" y="4072"/>
                  </a:lnTo>
                  <a:lnTo>
                    <a:pt x="3706" y="4145"/>
                  </a:lnTo>
                  <a:lnTo>
                    <a:pt x="3706" y="4219"/>
                  </a:lnTo>
                  <a:lnTo>
                    <a:pt x="3742" y="4255"/>
                  </a:lnTo>
                  <a:lnTo>
                    <a:pt x="3779" y="4292"/>
                  </a:lnTo>
                  <a:lnTo>
                    <a:pt x="3852" y="4329"/>
                  </a:lnTo>
                  <a:lnTo>
                    <a:pt x="4036" y="4402"/>
                  </a:lnTo>
                  <a:lnTo>
                    <a:pt x="4219" y="4475"/>
                  </a:lnTo>
                  <a:lnTo>
                    <a:pt x="4403" y="4586"/>
                  </a:lnTo>
                  <a:lnTo>
                    <a:pt x="4549" y="4696"/>
                  </a:lnTo>
                  <a:lnTo>
                    <a:pt x="4843" y="5026"/>
                  </a:lnTo>
                  <a:lnTo>
                    <a:pt x="5100" y="5319"/>
                  </a:lnTo>
                  <a:lnTo>
                    <a:pt x="4770" y="5356"/>
                  </a:lnTo>
                  <a:lnTo>
                    <a:pt x="4476" y="5356"/>
                  </a:lnTo>
                  <a:lnTo>
                    <a:pt x="3816" y="5319"/>
                  </a:lnTo>
                  <a:lnTo>
                    <a:pt x="3486" y="5319"/>
                  </a:lnTo>
                  <a:lnTo>
                    <a:pt x="3156" y="5393"/>
                  </a:lnTo>
                  <a:lnTo>
                    <a:pt x="2972" y="5466"/>
                  </a:lnTo>
                  <a:lnTo>
                    <a:pt x="2789" y="5576"/>
                  </a:lnTo>
                  <a:lnTo>
                    <a:pt x="2605" y="5649"/>
                  </a:lnTo>
                  <a:lnTo>
                    <a:pt x="2495" y="5686"/>
                  </a:lnTo>
                  <a:lnTo>
                    <a:pt x="2349" y="5686"/>
                  </a:lnTo>
                  <a:lnTo>
                    <a:pt x="2312" y="5723"/>
                  </a:lnTo>
                  <a:lnTo>
                    <a:pt x="2275" y="5796"/>
                  </a:lnTo>
                  <a:lnTo>
                    <a:pt x="2275" y="5833"/>
                  </a:lnTo>
                  <a:lnTo>
                    <a:pt x="2349" y="6676"/>
                  </a:lnTo>
                  <a:lnTo>
                    <a:pt x="2128" y="6493"/>
                  </a:lnTo>
                  <a:lnTo>
                    <a:pt x="1908" y="6383"/>
                  </a:lnTo>
                  <a:lnTo>
                    <a:pt x="1908" y="6126"/>
                  </a:lnTo>
                  <a:lnTo>
                    <a:pt x="1835" y="5906"/>
                  </a:lnTo>
                  <a:lnTo>
                    <a:pt x="1725" y="5796"/>
                  </a:lnTo>
                  <a:lnTo>
                    <a:pt x="1578" y="5723"/>
                  </a:lnTo>
                  <a:lnTo>
                    <a:pt x="1285" y="5649"/>
                  </a:lnTo>
                  <a:lnTo>
                    <a:pt x="1101" y="5649"/>
                  </a:lnTo>
                  <a:lnTo>
                    <a:pt x="918" y="5686"/>
                  </a:lnTo>
                  <a:lnTo>
                    <a:pt x="918" y="5686"/>
                  </a:lnTo>
                  <a:lnTo>
                    <a:pt x="1101" y="5356"/>
                  </a:lnTo>
                  <a:lnTo>
                    <a:pt x="1285" y="5026"/>
                  </a:lnTo>
                  <a:lnTo>
                    <a:pt x="1468" y="4732"/>
                  </a:lnTo>
                  <a:lnTo>
                    <a:pt x="1688" y="4439"/>
                  </a:lnTo>
                  <a:lnTo>
                    <a:pt x="1945" y="4182"/>
                  </a:lnTo>
                  <a:lnTo>
                    <a:pt x="2202" y="3962"/>
                  </a:lnTo>
                  <a:lnTo>
                    <a:pt x="2495" y="3742"/>
                  </a:lnTo>
                  <a:lnTo>
                    <a:pt x="2789" y="3522"/>
                  </a:lnTo>
                  <a:close/>
                  <a:moveTo>
                    <a:pt x="10639" y="7520"/>
                  </a:moveTo>
                  <a:lnTo>
                    <a:pt x="11042" y="7703"/>
                  </a:lnTo>
                  <a:lnTo>
                    <a:pt x="11336" y="7850"/>
                  </a:lnTo>
                  <a:lnTo>
                    <a:pt x="11482" y="7924"/>
                  </a:lnTo>
                  <a:lnTo>
                    <a:pt x="11629" y="7960"/>
                  </a:lnTo>
                  <a:lnTo>
                    <a:pt x="11556" y="8254"/>
                  </a:lnTo>
                  <a:lnTo>
                    <a:pt x="11225" y="8107"/>
                  </a:lnTo>
                  <a:lnTo>
                    <a:pt x="10895" y="7960"/>
                  </a:lnTo>
                  <a:lnTo>
                    <a:pt x="10785" y="7887"/>
                  </a:lnTo>
                  <a:lnTo>
                    <a:pt x="10639" y="7520"/>
                  </a:lnTo>
                  <a:close/>
                  <a:moveTo>
                    <a:pt x="10272" y="8070"/>
                  </a:moveTo>
                  <a:lnTo>
                    <a:pt x="10382" y="8144"/>
                  </a:lnTo>
                  <a:lnTo>
                    <a:pt x="10529" y="8217"/>
                  </a:lnTo>
                  <a:lnTo>
                    <a:pt x="10565" y="8327"/>
                  </a:lnTo>
                  <a:lnTo>
                    <a:pt x="10602" y="8400"/>
                  </a:lnTo>
                  <a:lnTo>
                    <a:pt x="10712" y="8437"/>
                  </a:lnTo>
                  <a:lnTo>
                    <a:pt x="10932" y="8510"/>
                  </a:lnTo>
                  <a:lnTo>
                    <a:pt x="11042" y="8547"/>
                  </a:lnTo>
                  <a:lnTo>
                    <a:pt x="11042" y="8584"/>
                  </a:lnTo>
                  <a:lnTo>
                    <a:pt x="11042" y="8657"/>
                  </a:lnTo>
                  <a:lnTo>
                    <a:pt x="11079" y="8731"/>
                  </a:lnTo>
                  <a:lnTo>
                    <a:pt x="11152" y="8804"/>
                  </a:lnTo>
                  <a:lnTo>
                    <a:pt x="11336" y="8841"/>
                  </a:lnTo>
                  <a:lnTo>
                    <a:pt x="11152" y="9244"/>
                  </a:lnTo>
                  <a:lnTo>
                    <a:pt x="11079" y="9171"/>
                  </a:lnTo>
                  <a:lnTo>
                    <a:pt x="10602" y="8767"/>
                  </a:lnTo>
                  <a:lnTo>
                    <a:pt x="10602" y="8547"/>
                  </a:lnTo>
                  <a:lnTo>
                    <a:pt x="10565" y="8364"/>
                  </a:lnTo>
                  <a:lnTo>
                    <a:pt x="10492" y="8254"/>
                  </a:lnTo>
                  <a:lnTo>
                    <a:pt x="10345" y="8180"/>
                  </a:lnTo>
                  <a:lnTo>
                    <a:pt x="10272" y="8070"/>
                  </a:lnTo>
                  <a:close/>
                  <a:moveTo>
                    <a:pt x="9135" y="4806"/>
                  </a:moveTo>
                  <a:lnTo>
                    <a:pt x="9501" y="4842"/>
                  </a:lnTo>
                  <a:lnTo>
                    <a:pt x="9575" y="4879"/>
                  </a:lnTo>
                  <a:lnTo>
                    <a:pt x="9611" y="4842"/>
                  </a:lnTo>
                  <a:lnTo>
                    <a:pt x="9905" y="4916"/>
                  </a:lnTo>
                  <a:lnTo>
                    <a:pt x="10198" y="5026"/>
                  </a:lnTo>
                  <a:lnTo>
                    <a:pt x="10015" y="5246"/>
                  </a:lnTo>
                  <a:lnTo>
                    <a:pt x="10015" y="5319"/>
                  </a:lnTo>
                  <a:lnTo>
                    <a:pt x="10052" y="5393"/>
                  </a:lnTo>
                  <a:lnTo>
                    <a:pt x="10125" y="5429"/>
                  </a:lnTo>
                  <a:lnTo>
                    <a:pt x="10198" y="5429"/>
                  </a:lnTo>
                  <a:lnTo>
                    <a:pt x="10418" y="5319"/>
                  </a:lnTo>
                  <a:lnTo>
                    <a:pt x="10639" y="5246"/>
                  </a:lnTo>
                  <a:lnTo>
                    <a:pt x="10859" y="5209"/>
                  </a:lnTo>
                  <a:lnTo>
                    <a:pt x="11115" y="5172"/>
                  </a:lnTo>
                  <a:lnTo>
                    <a:pt x="11336" y="5613"/>
                  </a:lnTo>
                  <a:lnTo>
                    <a:pt x="10859" y="5723"/>
                  </a:lnTo>
                  <a:lnTo>
                    <a:pt x="10602" y="5796"/>
                  </a:lnTo>
                  <a:lnTo>
                    <a:pt x="10382" y="5906"/>
                  </a:lnTo>
                  <a:lnTo>
                    <a:pt x="10345" y="5943"/>
                  </a:lnTo>
                  <a:lnTo>
                    <a:pt x="10345" y="5979"/>
                  </a:lnTo>
                  <a:lnTo>
                    <a:pt x="10345" y="6016"/>
                  </a:lnTo>
                  <a:lnTo>
                    <a:pt x="10382" y="6053"/>
                  </a:lnTo>
                  <a:lnTo>
                    <a:pt x="10639" y="6126"/>
                  </a:lnTo>
                  <a:lnTo>
                    <a:pt x="10932" y="6126"/>
                  </a:lnTo>
                  <a:lnTo>
                    <a:pt x="11225" y="6089"/>
                  </a:lnTo>
                  <a:lnTo>
                    <a:pt x="11482" y="6016"/>
                  </a:lnTo>
                  <a:lnTo>
                    <a:pt x="11629" y="6566"/>
                  </a:lnTo>
                  <a:lnTo>
                    <a:pt x="11666" y="6640"/>
                  </a:lnTo>
                  <a:lnTo>
                    <a:pt x="11666" y="6640"/>
                  </a:lnTo>
                  <a:lnTo>
                    <a:pt x="11262" y="6530"/>
                  </a:lnTo>
                  <a:lnTo>
                    <a:pt x="10932" y="6456"/>
                  </a:lnTo>
                  <a:lnTo>
                    <a:pt x="10749" y="6420"/>
                  </a:lnTo>
                  <a:lnTo>
                    <a:pt x="10565" y="6456"/>
                  </a:lnTo>
                  <a:lnTo>
                    <a:pt x="10529" y="6456"/>
                  </a:lnTo>
                  <a:lnTo>
                    <a:pt x="10565" y="6530"/>
                  </a:lnTo>
                  <a:lnTo>
                    <a:pt x="10712" y="6640"/>
                  </a:lnTo>
                  <a:lnTo>
                    <a:pt x="10895" y="6750"/>
                  </a:lnTo>
                  <a:lnTo>
                    <a:pt x="11336" y="6933"/>
                  </a:lnTo>
                  <a:lnTo>
                    <a:pt x="11702" y="7043"/>
                  </a:lnTo>
                  <a:lnTo>
                    <a:pt x="11666" y="7593"/>
                  </a:lnTo>
                  <a:lnTo>
                    <a:pt x="11482" y="7520"/>
                  </a:lnTo>
                  <a:lnTo>
                    <a:pt x="11299" y="7447"/>
                  </a:lnTo>
                  <a:lnTo>
                    <a:pt x="10785" y="7227"/>
                  </a:lnTo>
                  <a:lnTo>
                    <a:pt x="10529" y="7153"/>
                  </a:lnTo>
                  <a:lnTo>
                    <a:pt x="10235" y="7117"/>
                  </a:lnTo>
                  <a:lnTo>
                    <a:pt x="10198" y="7117"/>
                  </a:lnTo>
                  <a:lnTo>
                    <a:pt x="10198" y="7153"/>
                  </a:lnTo>
                  <a:lnTo>
                    <a:pt x="10198" y="7190"/>
                  </a:lnTo>
                  <a:lnTo>
                    <a:pt x="10198" y="7227"/>
                  </a:lnTo>
                  <a:lnTo>
                    <a:pt x="10492" y="7410"/>
                  </a:lnTo>
                  <a:lnTo>
                    <a:pt x="10418" y="7447"/>
                  </a:lnTo>
                  <a:lnTo>
                    <a:pt x="10015" y="7593"/>
                  </a:lnTo>
                  <a:lnTo>
                    <a:pt x="9905" y="7483"/>
                  </a:lnTo>
                  <a:lnTo>
                    <a:pt x="9832" y="7447"/>
                  </a:lnTo>
                  <a:lnTo>
                    <a:pt x="9795" y="7483"/>
                  </a:lnTo>
                  <a:lnTo>
                    <a:pt x="9758" y="7520"/>
                  </a:lnTo>
                  <a:lnTo>
                    <a:pt x="9722" y="7557"/>
                  </a:lnTo>
                  <a:lnTo>
                    <a:pt x="9722" y="7703"/>
                  </a:lnTo>
                  <a:lnTo>
                    <a:pt x="9685" y="7740"/>
                  </a:lnTo>
                  <a:lnTo>
                    <a:pt x="9685" y="7813"/>
                  </a:lnTo>
                  <a:lnTo>
                    <a:pt x="9722" y="7924"/>
                  </a:lnTo>
                  <a:lnTo>
                    <a:pt x="9942" y="8180"/>
                  </a:lnTo>
                  <a:lnTo>
                    <a:pt x="9611" y="7960"/>
                  </a:lnTo>
                  <a:lnTo>
                    <a:pt x="9281" y="7777"/>
                  </a:lnTo>
                  <a:lnTo>
                    <a:pt x="9245" y="7777"/>
                  </a:lnTo>
                  <a:lnTo>
                    <a:pt x="9208" y="7813"/>
                  </a:lnTo>
                  <a:lnTo>
                    <a:pt x="9171" y="7850"/>
                  </a:lnTo>
                  <a:lnTo>
                    <a:pt x="9171" y="7924"/>
                  </a:lnTo>
                  <a:lnTo>
                    <a:pt x="9391" y="8180"/>
                  </a:lnTo>
                  <a:lnTo>
                    <a:pt x="9648" y="8437"/>
                  </a:lnTo>
                  <a:lnTo>
                    <a:pt x="10162" y="8877"/>
                  </a:lnTo>
                  <a:lnTo>
                    <a:pt x="10235" y="8951"/>
                  </a:lnTo>
                  <a:lnTo>
                    <a:pt x="10162" y="9134"/>
                  </a:lnTo>
                  <a:lnTo>
                    <a:pt x="10052" y="9317"/>
                  </a:lnTo>
                  <a:lnTo>
                    <a:pt x="9905" y="9391"/>
                  </a:lnTo>
                  <a:lnTo>
                    <a:pt x="9832" y="9354"/>
                  </a:lnTo>
                  <a:lnTo>
                    <a:pt x="9428" y="9097"/>
                  </a:lnTo>
                  <a:lnTo>
                    <a:pt x="9318" y="8914"/>
                  </a:lnTo>
                  <a:lnTo>
                    <a:pt x="9171" y="8694"/>
                  </a:lnTo>
                  <a:lnTo>
                    <a:pt x="8951" y="8547"/>
                  </a:lnTo>
                  <a:lnTo>
                    <a:pt x="8768" y="8400"/>
                  </a:lnTo>
                  <a:lnTo>
                    <a:pt x="8658" y="8290"/>
                  </a:lnTo>
                  <a:lnTo>
                    <a:pt x="8548" y="8107"/>
                  </a:lnTo>
                  <a:lnTo>
                    <a:pt x="8511" y="7887"/>
                  </a:lnTo>
                  <a:lnTo>
                    <a:pt x="8474" y="7887"/>
                  </a:lnTo>
                  <a:lnTo>
                    <a:pt x="8474" y="7777"/>
                  </a:lnTo>
                  <a:lnTo>
                    <a:pt x="8438" y="7740"/>
                  </a:lnTo>
                  <a:lnTo>
                    <a:pt x="8364" y="7740"/>
                  </a:lnTo>
                  <a:lnTo>
                    <a:pt x="7887" y="7667"/>
                  </a:lnTo>
                  <a:lnTo>
                    <a:pt x="7374" y="7630"/>
                  </a:lnTo>
                  <a:lnTo>
                    <a:pt x="7117" y="7630"/>
                  </a:lnTo>
                  <a:lnTo>
                    <a:pt x="6860" y="7667"/>
                  </a:lnTo>
                  <a:lnTo>
                    <a:pt x="6640" y="7740"/>
                  </a:lnTo>
                  <a:lnTo>
                    <a:pt x="6457" y="7887"/>
                  </a:lnTo>
                  <a:lnTo>
                    <a:pt x="6384" y="7777"/>
                  </a:lnTo>
                  <a:lnTo>
                    <a:pt x="6347" y="7703"/>
                  </a:lnTo>
                  <a:lnTo>
                    <a:pt x="6384" y="7630"/>
                  </a:lnTo>
                  <a:lnTo>
                    <a:pt x="6420" y="7557"/>
                  </a:lnTo>
                  <a:lnTo>
                    <a:pt x="6604" y="7410"/>
                  </a:lnTo>
                  <a:lnTo>
                    <a:pt x="6787" y="7337"/>
                  </a:lnTo>
                  <a:lnTo>
                    <a:pt x="7080" y="7300"/>
                  </a:lnTo>
                  <a:lnTo>
                    <a:pt x="7374" y="7227"/>
                  </a:lnTo>
                  <a:lnTo>
                    <a:pt x="7521" y="7153"/>
                  </a:lnTo>
                  <a:lnTo>
                    <a:pt x="7704" y="7006"/>
                  </a:lnTo>
                  <a:lnTo>
                    <a:pt x="7741" y="6896"/>
                  </a:lnTo>
                  <a:lnTo>
                    <a:pt x="7777" y="6823"/>
                  </a:lnTo>
                  <a:lnTo>
                    <a:pt x="7741" y="6750"/>
                  </a:lnTo>
                  <a:lnTo>
                    <a:pt x="7667" y="6676"/>
                  </a:lnTo>
                  <a:lnTo>
                    <a:pt x="7594" y="6603"/>
                  </a:lnTo>
                  <a:lnTo>
                    <a:pt x="7484" y="6603"/>
                  </a:lnTo>
                  <a:lnTo>
                    <a:pt x="7227" y="6640"/>
                  </a:lnTo>
                  <a:lnTo>
                    <a:pt x="7007" y="6713"/>
                  </a:lnTo>
                  <a:lnTo>
                    <a:pt x="6787" y="6786"/>
                  </a:lnTo>
                  <a:lnTo>
                    <a:pt x="6714" y="6786"/>
                  </a:lnTo>
                  <a:lnTo>
                    <a:pt x="6640" y="6750"/>
                  </a:lnTo>
                  <a:lnTo>
                    <a:pt x="6640" y="6676"/>
                  </a:lnTo>
                  <a:lnTo>
                    <a:pt x="6677" y="6603"/>
                  </a:lnTo>
                  <a:lnTo>
                    <a:pt x="6750" y="6456"/>
                  </a:lnTo>
                  <a:lnTo>
                    <a:pt x="6824" y="6346"/>
                  </a:lnTo>
                  <a:lnTo>
                    <a:pt x="7080" y="6199"/>
                  </a:lnTo>
                  <a:lnTo>
                    <a:pt x="7337" y="6016"/>
                  </a:lnTo>
                  <a:lnTo>
                    <a:pt x="7704" y="5759"/>
                  </a:lnTo>
                  <a:lnTo>
                    <a:pt x="8108" y="5466"/>
                  </a:lnTo>
                  <a:lnTo>
                    <a:pt x="8181" y="5539"/>
                  </a:lnTo>
                  <a:lnTo>
                    <a:pt x="8218" y="5539"/>
                  </a:lnTo>
                  <a:lnTo>
                    <a:pt x="8254" y="5503"/>
                  </a:lnTo>
                  <a:lnTo>
                    <a:pt x="8511" y="5172"/>
                  </a:lnTo>
                  <a:lnTo>
                    <a:pt x="8731" y="4806"/>
                  </a:lnTo>
                  <a:close/>
                  <a:moveTo>
                    <a:pt x="10492" y="9171"/>
                  </a:moveTo>
                  <a:lnTo>
                    <a:pt x="10749" y="9391"/>
                  </a:lnTo>
                  <a:lnTo>
                    <a:pt x="10969" y="9611"/>
                  </a:lnTo>
                  <a:lnTo>
                    <a:pt x="10675" y="10124"/>
                  </a:lnTo>
                  <a:lnTo>
                    <a:pt x="10602" y="10198"/>
                  </a:lnTo>
                  <a:lnTo>
                    <a:pt x="10565" y="10161"/>
                  </a:lnTo>
                  <a:lnTo>
                    <a:pt x="10529" y="10088"/>
                  </a:lnTo>
                  <a:lnTo>
                    <a:pt x="10418" y="9941"/>
                  </a:lnTo>
                  <a:lnTo>
                    <a:pt x="10308" y="9758"/>
                  </a:lnTo>
                  <a:lnTo>
                    <a:pt x="10162" y="9611"/>
                  </a:lnTo>
                  <a:lnTo>
                    <a:pt x="10272" y="9501"/>
                  </a:lnTo>
                  <a:lnTo>
                    <a:pt x="10345" y="9427"/>
                  </a:lnTo>
                  <a:lnTo>
                    <a:pt x="10492" y="9171"/>
                  </a:lnTo>
                  <a:close/>
                  <a:moveTo>
                    <a:pt x="551" y="7300"/>
                  </a:moveTo>
                  <a:lnTo>
                    <a:pt x="808" y="7483"/>
                  </a:lnTo>
                  <a:lnTo>
                    <a:pt x="991" y="7703"/>
                  </a:lnTo>
                  <a:lnTo>
                    <a:pt x="1211" y="7924"/>
                  </a:lnTo>
                  <a:lnTo>
                    <a:pt x="1431" y="8144"/>
                  </a:lnTo>
                  <a:lnTo>
                    <a:pt x="1982" y="8584"/>
                  </a:lnTo>
                  <a:lnTo>
                    <a:pt x="2238" y="8841"/>
                  </a:lnTo>
                  <a:lnTo>
                    <a:pt x="2349" y="8987"/>
                  </a:lnTo>
                  <a:lnTo>
                    <a:pt x="2422" y="9134"/>
                  </a:lnTo>
                  <a:lnTo>
                    <a:pt x="2202" y="9281"/>
                  </a:lnTo>
                  <a:lnTo>
                    <a:pt x="2018" y="9464"/>
                  </a:lnTo>
                  <a:lnTo>
                    <a:pt x="1872" y="9684"/>
                  </a:lnTo>
                  <a:lnTo>
                    <a:pt x="1762" y="9978"/>
                  </a:lnTo>
                  <a:lnTo>
                    <a:pt x="1725" y="10344"/>
                  </a:lnTo>
                  <a:lnTo>
                    <a:pt x="1762" y="10675"/>
                  </a:lnTo>
                  <a:lnTo>
                    <a:pt x="1908" y="11408"/>
                  </a:lnTo>
                  <a:lnTo>
                    <a:pt x="1542" y="10968"/>
                  </a:lnTo>
                  <a:lnTo>
                    <a:pt x="1248" y="10528"/>
                  </a:lnTo>
                  <a:lnTo>
                    <a:pt x="991" y="10014"/>
                  </a:lnTo>
                  <a:lnTo>
                    <a:pt x="808" y="9501"/>
                  </a:lnTo>
                  <a:lnTo>
                    <a:pt x="661" y="8951"/>
                  </a:lnTo>
                  <a:lnTo>
                    <a:pt x="551" y="8400"/>
                  </a:lnTo>
                  <a:lnTo>
                    <a:pt x="514" y="7850"/>
                  </a:lnTo>
                  <a:lnTo>
                    <a:pt x="551" y="7300"/>
                  </a:lnTo>
                  <a:close/>
                  <a:moveTo>
                    <a:pt x="6897" y="8620"/>
                  </a:moveTo>
                  <a:lnTo>
                    <a:pt x="6934" y="8694"/>
                  </a:lnTo>
                  <a:lnTo>
                    <a:pt x="7007" y="8731"/>
                  </a:lnTo>
                  <a:lnTo>
                    <a:pt x="7264" y="8877"/>
                  </a:lnTo>
                  <a:lnTo>
                    <a:pt x="7484" y="9024"/>
                  </a:lnTo>
                  <a:lnTo>
                    <a:pt x="7704" y="9207"/>
                  </a:lnTo>
                  <a:lnTo>
                    <a:pt x="7887" y="9427"/>
                  </a:lnTo>
                  <a:lnTo>
                    <a:pt x="8034" y="9648"/>
                  </a:lnTo>
                  <a:lnTo>
                    <a:pt x="8181" y="9904"/>
                  </a:lnTo>
                  <a:lnTo>
                    <a:pt x="8254" y="10161"/>
                  </a:lnTo>
                  <a:lnTo>
                    <a:pt x="8254" y="10418"/>
                  </a:lnTo>
                  <a:lnTo>
                    <a:pt x="8218" y="10638"/>
                  </a:lnTo>
                  <a:lnTo>
                    <a:pt x="7704" y="10088"/>
                  </a:lnTo>
                  <a:lnTo>
                    <a:pt x="7154" y="9611"/>
                  </a:lnTo>
                  <a:lnTo>
                    <a:pt x="7080" y="9611"/>
                  </a:lnTo>
                  <a:lnTo>
                    <a:pt x="7044" y="9648"/>
                  </a:lnTo>
                  <a:lnTo>
                    <a:pt x="7080" y="9684"/>
                  </a:lnTo>
                  <a:lnTo>
                    <a:pt x="7557" y="10344"/>
                  </a:lnTo>
                  <a:lnTo>
                    <a:pt x="8071" y="10968"/>
                  </a:lnTo>
                  <a:lnTo>
                    <a:pt x="7887" y="11188"/>
                  </a:lnTo>
                  <a:lnTo>
                    <a:pt x="7741" y="11408"/>
                  </a:lnTo>
                  <a:lnTo>
                    <a:pt x="7521" y="11628"/>
                  </a:lnTo>
                  <a:lnTo>
                    <a:pt x="7227" y="11372"/>
                  </a:lnTo>
                  <a:lnTo>
                    <a:pt x="6860" y="11005"/>
                  </a:lnTo>
                  <a:lnTo>
                    <a:pt x="6787" y="10748"/>
                  </a:lnTo>
                  <a:lnTo>
                    <a:pt x="6750" y="10491"/>
                  </a:lnTo>
                  <a:lnTo>
                    <a:pt x="6640" y="10234"/>
                  </a:lnTo>
                  <a:lnTo>
                    <a:pt x="6530" y="9978"/>
                  </a:lnTo>
                  <a:lnTo>
                    <a:pt x="6457" y="9868"/>
                  </a:lnTo>
                  <a:lnTo>
                    <a:pt x="6310" y="9868"/>
                  </a:lnTo>
                  <a:lnTo>
                    <a:pt x="5870" y="10014"/>
                  </a:lnTo>
                  <a:lnTo>
                    <a:pt x="5650" y="10088"/>
                  </a:lnTo>
                  <a:lnTo>
                    <a:pt x="5577" y="10088"/>
                  </a:lnTo>
                  <a:lnTo>
                    <a:pt x="5466" y="10014"/>
                  </a:lnTo>
                  <a:lnTo>
                    <a:pt x="5210" y="9904"/>
                  </a:lnTo>
                  <a:lnTo>
                    <a:pt x="5026" y="9758"/>
                  </a:lnTo>
                  <a:lnTo>
                    <a:pt x="4953" y="9648"/>
                  </a:lnTo>
                  <a:lnTo>
                    <a:pt x="4880" y="9538"/>
                  </a:lnTo>
                  <a:lnTo>
                    <a:pt x="4843" y="9427"/>
                  </a:lnTo>
                  <a:lnTo>
                    <a:pt x="4843" y="9281"/>
                  </a:lnTo>
                  <a:lnTo>
                    <a:pt x="4880" y="9134"/>
                  </a:lnTo>
                  <a:lnTo>
                    <a:pt x="4953" y="8987"/>
                  </a:lnTo>
                  <a:lnTo>
                    <a:pt x="5063" y="8877"/>
                  </a:lnTo>
                  <a:lnTo>
                    <a:pt x="5210" y="8804"/>
                  </a:lnTo>
                  <a:lnTo>
                    <a:pt x="5577" y="8694"/>
                  </a:lnTo>
                  <a:lnTo>
                    <a:pt x="5870" y="8657"/>
                  </a:lnTo>
                  <a:lnTo>
                    <a:pt x="6384" y="8657"/>
                  </a:lnTo>
                  <a:lnTo>
                    <a:pt x="6897" y="8620"/>
                  </a:lnTo>
                  <a:close/>
                  <a:moveTo>
                    <a:pt x="8621" y="10088"/>
                  </a:moveTo>
                  <a:lnTo>
                    <a:pt x="9355" y="10565"/>
                  </a:lnTo>
                  <a:lnTo>
                    <a:pt x="9501" y="10711"/>
                  </a:lnTo>
                  <a:lnTo>
                    <a:pt x="9648" y="10858"/>
                  </a:lnTo>
                  <a:lnTo>
                    <a:pt x="9758" y="11005"/>
                  </a:lnTo>
                  <a:lnTo>
                    <a:pt x="9868" y="11151"/>
                  </a:lnTo>
                  <a:lnTo>
                    <a:pt x="9355" y="11628"/>
                  </a:lnTo>
                  <a:lnTo>
                    <a:pt x="9318" y="11592"/>
                  </a:lnTo>
                  <a:lnTo>
                    <a:pt x="9208" y="11482"/>
                  </a:lnTo>
                  <a:lnTo>
                    <a:pt x="9061" y="11408"/>
                  </a:lnTo>
                  <a:lnTo>
                    <a:pt x="8878" y="11298"/>
                  </a:lnTo>
                  <a:lnTo>
                    <a:pt x="8768" y="11188"/>
                  </a:lnTo>
                  <a:lnTo>
                    <a:pt x="8511" y="10931"/>
                  </a:lnTo>
                  <a:lnTo>
                    <a:pt x="8548" y="10821"/>
                  </a:lnTo>
                  <a:lnTo>
                    <a:pt x="8621" y="10638"/>
                  </a:lnTo>
                  <a:lnTo>
                    <a:pt x="8658" y="10455"/>
                  </a:lnTo>
                  <a:lnTo>
                    <a:pt x="8658" y="10271"/>
                  </a:lnTo>
                  <a:lnTo>
                    <a:pt x="8621" y="10088"/>
                  </a:lnTo>
                  <a:close/>
                  <a:moveTo>
                    <a:pt x="6860" y="11555"/>
                  </a:moveTo>
                  <a:lnTo>
                    <a:pt x="7190" y="11885"/>
                  </a:lnTo>
                  <a:lnTo>
                    <a:pt x="7007" y="11958"/>
                  </a:lnTo>
                  <a:lnTo>
                    <a:pt x="6897" y="11958"/>
                  </a:lnTo>
                  <a:lnTo>
                    <a:pt x="6787" y="11922"/>
                  </a:lnTo>
                  <a:lnTo>
                    <a:pt x="6860" y="11555"/>
                  </a:lnTo>
                  <a:close/>
                  <a:moveTo>
                    <a:pt x="8328" y="11262"/>
                  </a:moveTo>
                  <a:lnTo>
                    <a:pt x="8474" y="11445"/>
                  </a:lnTo>
                  <a:lnTo>
                    <a:pt x="8658" y="11628"/>
                  </a:lnTo>
                  <a:lnTo>
                    <a:pt x="8878" y="11775"/>
                  </a:lnTo>
                  <a:lnTo>
                    <a:pt x="8988" y="11812"/>
                  </a:lnTo>
                  <a:lnTo>
                    <a:pt x="9098" y="11848"/>
                  </a:lnTo>
                  <a:lnTo>
                    <a:pt x="8731" y="12105"/>
                  </a:lnTo>
                  <a:lnTo>
                    <a:pt x="8328" y="12325"/>
                  </a:lnTo>
                  <a:lnTo>
                    <a:pt x="8291" y="12289"/>
                  </a:lnTo>
                  <a:lnTo>
                    <a:pt x="7814" y="11885"/>
                  </a:lnTo>
                  <a:lnTo>
                    <a:pt x="8071" y="11592"/>
                  </a:lnTo>
                  <a:lnTo>
                    <a:pt x="8328" y="11262"/>
                  </a:lnTo>
                  <a:close/>
                  <a:moveTo>
                    <a:pt x="6970" y="2678"/>
                  </a:moveTo>
                  <a:lnTo>
                    <a:pt x="7374" y="2715"/>
                  </a:lnTo>
                  <a:lnTo>
                    <a:pt x="7777" y="2788"/>
                  </a:lnTo>
                  <a:lnTo>
                    <a:pt x="8181" y="2898"/>
                  </a:lnTo>
                  <a:lnTo>
                    <a:pt x="8548" y="3008"/>
                  </a:lnTo>
                  <a:lnTo>
                    <a:pt x="8915" y="3192"/>
                  </a:lnTo>
                  <a:lnTo>
                    <a:pt x="9281" y="3375"/>
                  </a:lnTo>
                  <a:lnTo>
                    <a:pt x="9611" y="3595"/>
                  </a:lnTo>
                  <a:lnTo>
                    <a:pt x="9501" y="3632"/>
                  </a:lnTo>
                  <a:lnTo>
                    <a:pt x="9281" y="3815"/>
                  </a:lnTo>
                  <a:lnTo>
                    <a:pt x="9171" y="3925"/>
                  </a:lnTo>
                  <a:lnTo>
                    <a:pt x="9061" y="4035"/>
                  </a:lnTo>
                  <a:lnTo>
                    <a:pt x="9061" y="4072"/>
                  </a:lnTo>
                  <a:lnTo>
                    <a:pt x="9061" y="4109"/>
                  </a:lnTo>
                  <a:lnTo>
                    <a:pt x="9135" y="4109"/>
                  </a:lnTo>
                  <a:lnTo>
                    <a:pt x="9245" y="4072"/>
                  </a:lnTo>
                  <a:lnTo>
                    <a:pt x="9355" y="4072"/>
                  </a:lnTo>
                  <a:lnTo>
                    <a:pt x="9685" y="3925"/>
                  </a:lnTo>
                  <a:lnTo>
                    <a:pt x="9905" y="3815"/>
                  </a:lnTo>
                  <a:lnTo>
                    <a:pt x="10198" y="4035"/>
                  </a:lnTo>
                  <a:lnTo>
                    <a:pt x="9905" y="4255"/>
                  </a:lnTo>
                  <a:lnTo>
                    <a:pt x="9611" y="4512"/>
                  </a:lnTo>
                  <a:lnTo>
                    <a:pt x="9281" y="4475"/>
                  </a:lnTo>
                  <a:lnTo>
                    <a:pt x="8731" y="4475"/>
                  </a:lnTo>
                  <a:lnTo>
                    <a:pt x="8584" y="4512"/>
                  </a:lnTo>
                  <a:lnTo>
                    <a:pt x="8548" y="4549"/>
                  </a:lnTo>
                  <a:lnTo>
                    <a:pt x="8511" y="4622"/>
                  </a:lnTo>
                  <a:lnTo>
                    <a:pt x="8328" y="4989"/>
                  </a:lnTo>
                  <a:lnTo>
                    <a:pt x="8108" y="5356"/>
                  </a:lnTo>
                  <a:lnTo>
                    <a:pt x="7851" y="5466"/>
                  </a:lnTo>
                  <a:lnTo>
                    <a:pt x="7594" y="5613"/>
                  </a:lnTo>
                  <a:lnTo>
                    <a:pt x="7117" y="5906"/>
                  </a:lnTo>
                  <a:lnTo>
                    <a:pt x="6714" y="6163"/>
                  </a:lnTo>
                  <a:lnTo>
                    <a:pt x="6530" y="6310"/>
                  </a:lnTo>
                  <a:lnTo>
                    <a:pt x="6457" y="6383"/>
                  </a:lnTo>
                  <a:lnTo>
                    <a:pt x="6420" y="6493"/>
                  </a:lnTo>
                  <a:lnTo>
                    <a:pt x="6384" y="6676"/>
                  </a:lnTo>
                  <a:lnTo>
                    <a:pt x="6420" y="6786"/>
                  </a:lnTo>
                  <a:lnTo>
                    <a:pt x="6457" y="6896"/>
                  </a:lnTo>
                  <a:lnTo>
                    <a:pt x="6567" y="6970"/>
                  </a:lnTo>
                  <a:lnTo>
                    <a:pt x="6677" y="6970"/>
                  </a:lnTo>
                  <a:lnTo>
                    <a:pt x="6824" y="7006"/>
                  </a:lnTo>
                  <a:lnTo>
                    <a:pt x="7117" y="6933"/>
                  </a:lnTo>
                  <a:lnTo>
                    <a:pt x="7301" y="6860"/>
                  </a:lnTo>
                  <a:lnTo>
                    <a:pt x="7447" y="6823"/>
                  </a:lnTo>
                  <a:lnTo>
                    <a:pt x="7484" y="6860"/>
                  </a:lnTo>
                  <a:lnTo>
                    <a:pt x="7411" y="6896"/>
                  </a:lnTo>
                  <a:lnTo>
                    <a:pt x="7227" y="7006"/>
                  </a:lnTo>
                  <a:lnTo>
                    <a:pt x="6860" y="7080"/>
                  </a:lnTo>
                  <a:lnTo>
                    <a:pt x="6530" y="7153"/>
                  </a:lnTo>
                  <a:lnTo>
                    <a:pt x="6347" y="7227"/>
                  </a:lnTo>
                  <a:lnTo>
                    <a:pt x="6237" y="7337"/>
                  </a:lnTo>
                  <a:lnTo>
                    <a:pt x="6163" y="7483"/>
                  </a:lnTo>
                  <a:lnTo>
                    <a:pt x="6127" y="7630"/>
                  </a:lnTo>
                  <a:lnTo>
                    <a:pt x="6127" y="7777"/>
                  </a:lnTo>
                  <a:lnTo>
                    <a:pt x="6163" y="7924"/>
                  </a:lnTo>
                  <a:lnTo>
                    <a:pt x="6237" y="8070"/>
                  </a:lnTo>
                  <a:lnTo>
                    <a:pt x="6384" y="8180"/>
                  </a:lnTo>
                  <a:lnTo>
                    <a:pt x="6494" y="8180"/>
                  </a:lnTo>
                  <a:lnTo>
                    <a:pt x="6567" y="8144"/>
                  </a:lnTo>
                  <a:lnTo>
                    <a:pt x="6640" y="8070"/>
                  </a:lnTo>
                  <a:lnTo>
                    <a:pt x="6714" y="7997"/>
                  </a:lnTo>
                  <a:lnTo>
                    <a:pt x="6897" y="7924"/>
                  </a:lnTo>
                  <a:lnTo>
                    <a:pt x="7337" y="7924"/>
                  </a:lnTo>
                  <a:lnTo>
                    <a:pt x="8328" y="7997"/>
                  </a:lnTo>
                  <a:lnTo>
                    <a:pt x="8328" y="8144"/>
                  </a:lnTo>
                  <a:lnTo>
                    <a:pt x="8364" y="8327"/>
                  </a:lnTo>
                  <a:lnTo>
                    <a:pt x="8438" y="8474"/>
                  </a:lnTo>
                  <a:lnTo>
                    <a:pt x="8548" y="8584"/>
                  </a:lnTo>
                  <a:lnTo>
                    <a:pt x="8768" y="8767"/>
                  </a:lnTo>
                  <a:lnTo>
                    <a:pt x="8548" y="8694"/>
                  </a:lnTo>
                  <a:lnTo>
                    <a:pt x="8328" y="8657"/>
                  </a:lnTo>
                  <a:lnTo>
                    <a:pt x="8291" y="8657"/>
                  </a:lnTo>
                  <a:lnTo>
                    <a:pt x="8291" y="8731"/>
                  </a:lnTo>
                  <a:lnTo>
                    <a:pt x="8511" y="8951"/>
                  </a:lnTo>
                  <a:lnTo>
                    <a:pt x="8768" y="9171"/>
                  </a:lnTo>
                  <a:lnTo>
                    <a:pt x="9355" y="9501"/>
                  </a:lnTo>
                  <a:lnTo>
                    <a:pt x="9428" y="9574"/>
                  </a:lnTo>
                  <a:lnTo>
                    <a:pt x="9538" y="9648"/>
                  </a:lnTo>
                  <a:lnTo>
                    <a:pt x="9648" y="9684"/>
                  </a:lnTo>
                  <a:lnTo>
                    <a:pt x="9795" y="9794"/>
                  </a:lnTo>
                  <a:lnTo>
                    <a:pt x="9942" y="9941"/>
                  </a:lnTo>
                  <a:lnTo>
                    <a:pt x="10125" y="10198"/>
                  </a:lnTo>
                  <a:lnTo>
                    <a:pt x="10272" y="10344"/>
                  </a:lnTo>
                  <a:lnTo>
                    <a:pt x="10418" y="10491"/>
                  </a:lnTo>
                  <a:lnTo>
                    <a:pt x="10125" y="10858"/>
                  </a:lnTo>
                  <a:lnTo>
                    <a:pt x="9978" y="10638"/>
                  </a:lnTo>
                  <a:lnTo>
                    <a:pt x="9795" y="10455"/>
                  </a:lnTo>
                  <a:lnTo>
                    <a:pt x="9428" y="10161"/>
                  </a:lnTo>
                  <a:lnTo>
                    <a:pt x="8988" y="9904"/>
                  </a:lnTo>
                  <a:lnTo>
                    <a:pt x="8401" y="9501"/>
                  </a:lnTo>
                  <a:lnTo>
                    <a:pt x="8144" y="9171"/>
                  </a:lnTo>
                  <a:lnTo>
                    <a:pt x="7851" y="8877"/>
                  </a:lnTo>
                  <a:lnTo>
                    <a:pt x="7557" y="8657"/>
                  </a:lnTo>
                  <a:lnTo>
                    <a:pt x="7227" y="8437"/>
                  </a:lnTo>
                  <a:lnTo>
                    <a:pt x="7190" y="8437"/>
                  </a:lnTo>
                  <a:lnTo>
                    <a:pt x="7190" y="8400"/>
                  </a:lnTo>
                  <a:lnTo>
                    <a:pt x="7154" y="8400"/>
                  </a:lnTo>
                  <a:lnTo>
                    <a:pt x="7044" y="8364"/>
                  </a:lnTo>
                  <a:lnTo>
                    <a:pt x="6677" y="8327"/>
                  </a:lnTo>
                  <a:lnTo>
                    <a:pt x="6273" y="8290"/>
                  </a:lnTo>
                  <a:lnTo>
                    <a:pt x="5870" y="8327"/>
                  </a:lnTo>
                  <a:lnTo>
                    <a:pt x="5466" y="8364"/>
                  </a:lnTo>
                  <a:lnTo>
                    <a:pt x="5173" y="8437"/>
                  </a:lnTo>
                  <a:lnTo>
                    <a:pt x="4990" y="8510"/>
                  </a:lnTo>
                  <a:lnTo>
                    <a:pt x="4843" y="8620"/>
                  </a:lnTo>
                  <a:lnTo>
                    <a:pt x="4733" y="8731"/>
                  </a:lnTo>
                  <a:lnTo>
                    <a:pt x="4623" y="8841"/>
                  </a:lnTo>
                  <a:lnTo>
                    <a:pt x="4549" y="8987"/>
                  </a:lnTo>
                  <a:lnTo>
                    <a:pt x="4476" y="9171"/>
                  </a:lnTo>
                  <a:lnTo>
                    <a:pt x="4476" y="9317"/>
                  </a:lnTo>
                  <a:lnTo>
                    <a:pt x="4476" y="9464"/>
                  </a:lnTo>
                  <a:lnTo>
                    <a:pt x="4513" y="9611"/>
                  </a:lnTo>
                  <a:lnTo>
                    <a:pt x="4549" y="9721"/>
                  </a:lnTo>
                  <a:lnTo>
                    <a:pt x="4733" y="9978"/>
                  </a:lnTo>
                  <a:lnTo>
                    <a:pt x="4953" y="10161"/>
                  </a:lnTo>
                  <a:lnTo>
                    <a:pt x="5246" y="10344"/>
                  </a:lnTo>
                  <a:lnTo>
                    <a:pt x="5577" y="10491"/>
                  </a:lnTo>
                  <a:lnTo>
                    <a:pt x="5687" y="10491"/>
                  </a:lnTo>
                  <a:lnTo>
                    <a:pt x="5797" y="10418"/>
                  </a:lnTo>
                  <a:lnTo>
                    <a:pt x="6090" y="10308"/>
                  </a:lnTo>
                  <a:lnTo>
                    <a:pt x="6090" y="10418"/>
                  </a:lnTo>
                  <a:lnTo>
                    <a:pt x="6090" y="10528"/>
                  </a:lnTo>
                  <a:lnTo>
                    <a:pt x="6163" y="10785"/>
                  </a:lnTo>
                  <a:lnTo>
                    <a:pt x="6310" y="10968"/>
                  </a:lnTo>
                  <a:lnTo>
                    <a:pt x="6494" y="11188"/>
                  </a:lnTo>
                  <a:lnTo>
                    <a:pt x="6494" y="11592"/>
                  </a:lnTo>
                  <a:lnTo>
                    <a:pt x="6420" y="11958"/>
                  </a:lnTo>
                  <a:lnTo>
                    <a:pt x="6384" y="12105"/>
                  </a:lnTo>
                  <a:lnTo>
                    <a:pt x="6420" y="12142"/>
                  </a:lnTo>
                  <a:lnTo>
                    <a:pt x="6457" y="12179"/>
                  </a:lnTo>
                  <a:lnTo>
                    <a:pt x="6714" y="12289"/>
                  </a:lnTo>
                  <a:lnTo>
                    <a:pt x="6970" y="12325"/>
                  </a:lnTo>
                  <a:lnTo>
                    <a:pt x="7227" y="12252"/>
                  </a:lnTo>
                  <a:lnTo>
                    <a:pt x="7447" y="12142"/>
                  </a:lnTo>
                  <a:lnTo>
                    <a:pt x="7924" y="12509"/>
                  </a:lnTo>
                  <a:lnTo>
                    <a:pt x="7484" y="12655"/>
                  </a:lnTo>
                  <a:lnTo>
                    <a:pt x="7044" y="12802"/>
                  </a:lnTo>
                  <a:lnTo>
                    <a:pt x="6714" y="12876"/>
                  </a:lnTo>
                  <a:lnTo>
                    <a:pt x="6604" y="12765"/>
                  </a:lnTo>
                  <a:lnTo>
                    <a:pt x="6494" y="12582"/>
                  </a:lnTo>
                  <a:lnTo>
                    <a:pt x="6310" y="12289"/>
                  </a:lnTo>
                  <a:lnTo>
                    <a:pt x="6090" y="12032"/>
                  </a:lnTo>
                  <a:lnTo>
                    <a:pt x="5870" y="11812"/>
                  </a:lnTo>
                  <a:lnTo>
                    <a:pt x="5466" y="11372"/>
                  </a:lnTo>
                  <a:lnTo>
                    <a:pt x="5100" y="10895"/>
                  </a:lnTo>
                  <a:lnTo>
                    <a:pt x="5063" y="10858"/>
                  </a:lnTo>
                  <a:lnTo>
                    <a:pt x="4990" y="10858"/>
                  </a:lnTo>
                  <a:lnTo>
                    <a:pt x="4953" y="10895"/>
                  </a:lnTo>
                  <a:lnTo>
                    <a:pt x="4953" y="10931"/>
                  </a:lnTo>
                  <a:lnTo>
                    <a:pt x="4953" y="11151"/>
                  </a:lnTo>
                  <a:lnTo>
                    <a:pt x="5026" y="11335"/>
                  </a:lnTo>
                  <a:lnTo>
                    <a:pt x="5100" y="11518"/>
                  </a:lnTo>
                  <a:lnTo>
                    <a:pt x="5246" y="11702"/>
                  </a:lnTo>
                  <a:lnTo>
                    <a:pt x="5540" y="12032"/>
                  </a:lnTo>
                  <a:lnTo>
                    <a:pt x="5833" y="12325"/>
                  </a:lnTo>
                  <a:lnTo>
                    <a:pt x="6017" y="12582"/>
                  </a:lnTo>
                  <a:lnTo>
                    <a:pt x="6200" y="12912"/>
                  </a:lnTo>
                  <a:lnTo>
                    <a:pt x="5650" y="12949"/>
                  </a:lnTo>
                  <a:lnTo>
                    <a:pt x="5026" y="12362"/>
                  </a:lnTo>
                  <a:lnTo>
                    <a:pt x="4659" y="11995"/>
                  </a:lnTo>
                  <a:lnTo>
                    <a:pt x="4513" y="11812"/>
                  </a:lnTo>
                  <a:lnTo>
                    <a:pt x="4439" y="11555"/>
                  </a:lnTo>
                  <a:lnTo>
                    <a:pt x="4403" y="11518"/>
                  </a:lnTo>
                  <a:lnTo>
                    <a:pt x="4329" y="11482"/>
                  </a:lnTo>
                  <a:lnTo>
                    <a:pt x="4256" y="11482"/>
                  </a:lnTo>
                  <a:lnTo>
                    <a:pt x="4219" y="11555"/>
                  </a:lnTo>
                  <a:lnTo>
                    <a:pt x="4219" y="11665"/>
                  </a:lnTo>
                  <a:lnTo>
                    <a:pt x="4219" y="11812"/>
                  </a:lnTo>
                  <a:lnTo>
                    <a:pt x="4293" y="12032"/>
                  </a:lnTo>
                  <a:lnTo>
                    <a:pt x="4403" y="12252"/>
                  </a:lnTo>
                  <a:lnTo>
                    <a:pt x="4586" y="12435"/>
                  </a:lnTo>
                  <a:lnTo>
                    <a:pt x="4953" y="12876"/>
                  </a:lnTo>
                  <a:lnTo>
                    <a:pt x="4880" y="12876"/>
                  </a:lnTo>
                  <a:lnTo>
                    <a:pt x="4880" y="12839"/>
                  </a:lnTo>
                  <a:lnTo>
                    <a:pt x="4880" y="12802"/>
                  </a:lnTo>
                  <a:lnTo>
                    <a:pt x="4843" y="12765"/>
                  </a:lnTo>
                  <a:lnTo>
                    <a:pt x="4549" y="12692"/>
                  </a:lnTo>
                  <a:lnTo>
                    <a:pt x="4439" y="12655"/>
                  </a:lnTo>
                  <a:lnTo>
                    <a:pt x="4366" y="12545"/>
                  </a:lnTo>
                  <a:lnTo>
                    <a:pt x="4293" y="12362"/>
                  </a:lnTo>
                  <a:lnTo>
                    <a:pt x="4073" y="11995"/>
                  </a:lnTo>
                  <a:lnTo>
                    <a:pt x="3926" y="11848"/>
                  </a:lnTo>
                  <a:lnTo>
                    <a:pt x="3816" y="11738"/>
                  </a:lnTo>
                  <a:lnTo>
                    <a:pt x="3816" y="11665"/>
                  </a:lnTo>
                  <a:lnTo>
                    <a:pt x="3816" y="11592"/>
                  </a:lnTo>
                  <a:lnTo>
                    <a:pt x="3779" y="11555"/>
                  </a:lnTo>
                  <a:lnTo>
                    <a:pt x="3742" y="11518"/>
                  </a:lnTo>
                  <a:lnTo>
                    <a:pt x="3669" y="11555"/>
                  </a:lnTo>
                  <a:lnTo>
                    <a:pt x="3559" y="11628"/>
                  </a:lnTo>
                  <a:lnTo>
                    <a:pt x="3522" y="11702"/>
                  </a:lnTo>
                  <a:lnTo>
                    <a:pt x="3522" y="11848"/>
                  </a:lnTo>
                  <a:lnTo>
                    <a:pt x="3559" y="11958"/>
                  </a:lnTo>
                  <a:lnTo>
                    <a:pt x="3669" y="12105"/>
                  </a:lnTo>
                  <a:lnTo>
                    <a:pt x="3779" y="12252"/>
                  </a:lnTo>
                  <a:lnTo>
                    <a:pt x="3889" y="12435"/>
                  </a:lnTo>
                  <a:lnTo>
                    <a:pt x="3963" y="12655"/>
                  </a:lnTo>
                  <a:lnTo>
                    <a:pt x="3963" y="12655"/>
                  </a:lnTo>
                  <a:lnTo>
                    <a:pt x="3376" y="12435"/>
                  </a:lnTo>
                  <a:lnTo>
                    <a:pt x="2825" y="12105"/>
                  </a:lnTo>
                  <a:lnTo>
                    <a:pt x="2789" y="12069"/>
                  </a:lnTo>
                  <a:lnTo>
                    <a:pt x="2715" y="11958"/>
                  </a:lnTo>
                  <a:lnTo>
                    <a:pt x="2605" y="11885"/>
                  </a:lnTo>
                  <a:lnTo>
                    <a:pt x="2349" y="11812"/>
                  </a:lnTo>
                  <a:lnTo>
                    <a:pt x="2312" y="11738"/>
                  </a:lnTo>
                  <a:lnTo>
                    <a:pt x="2165" y="11115"/>
                  </a:lnTo>
                  <a:lnTo>
                    <a:pt x="2092" y="10748"/>
                  </a:lnTo>
                  <a:lnTo>
                    <a:pt x="2055" y="10381"/>
                  </a:lnTo>
                  <a:lnTo>
                    <a:pt x="2055" y="10051"/>
                  </a:lnTo>
                  <a:lnTo>
                    <a:pt x="2092" y="9868"/>
                  </a:lnTo>
                  <a:lnTo>
                    <a:pt x="2165" y="9758"/>
                  </a:lnTo>
                  <a:lnTo>
                    <a:pt x="2238" y="9611"/>
                  </a:lnTo>
                  <a:lnTo>
                    <a:pt x="2349" y="9538"/>
                  </a:lnTo>
                  <a:lnTo>
                    <a:pt x="2495" y="9464"/>
                  </a:lnTo>
                  <a:lnTo>
                    <a:pt x="2679" y="9391"/>
                  </a:lnTo>
                  <a:lnTo>
                    <a:pt x="2715" y="9391"/>
                  </a:lnTo>
                  <a:lnTo>
                    <a:pt x="2752" y="9354"/>
                  </a:lnTo>
                  <a:lnTo>
                    <a:pt x="2789" y="9281"/>
                  </a:lnTo>
                  <a:lnTo>
                    <a:pt x="2789" y="9207"/>
                  </a:lnTo>
                  <a:lnTo>
                    <a:pt x="2715" y="9024"/>
                  </a:lnTo>
                  <a:lnTo>
                    <a:pt x="2605" y="8841"/>
                  </a:lnTo>
                  <a:lnTo>
                    <a:pt x="2495" y="8694"/>
                  </a:lnTo>
                  <a:lnTo>
                    <a:pt x="2349" y="8510"/>
                  </a:lnTo>
                  <a:lnTo>
                    <a:pt x="2055" y="8254"/>
                  </a:lnTo>
                  <a:lnTo>
                    <a:pt x="1725" y="7960"/>
                  </a:lnTo>
                  <a:lnTo>
                    <a:pt x="1505" y="7813"/>
                  </a:lnTo>
                  <a:lnTo>
                    <a:pt x="1285" y="7630"/>
                  </a:lnTo>
                  <a:lnTo>
                    <a:pt x="1175" y="7447"/>
                  </a:lnTo>
                  <a:lnTo>
                    <a:pt x="991" y="7300"/>
                  </a:lnTo>
                  <a:lnTo>
                    <a:pt x="771" y="7153"/>
                  </a:lnTo>
                  <a:lnTo>
                    <a:pt x="551" y="7117"/>
                  </a:lnTo>
                  <a:lnTo>
                    <a:pt x="661" y="6566"/>
                  </a:lnTo>
                  <a:lnTo>
                    <a:pt x="771" y="6089"/>
                  </a:lnTo>
                  <a:lnTo>
                    <a:pt x="808" y="6016"/>
                  </a:lnTo>
                  <a:lnTo>
                    <a:pt x="955" y="5943"/>
                  </a:lnTo>
                  <a:lnTo>
                    <a:pt x="1101" y="5906"/>
                  </a:lnTo>
                  <a:lnTo>
                    <a:pt x="1248" y="5906"/>
                  </a:lnTo>
                  <a:lnTo>
                    <a:pt x="1395" y="5943"/>
                  </a:lnTo>
                  <a:lnTo>
                    <a:pt x="1505" y="6016"/>
                  </a:lnTo>
                  <a:lnTo>
                    <a:pt x="1615" y="6126"/>
                  </a:lnTo>
                  <a:lnTo>
                    <a:pt x="1652" y="6236"/>
                  </a:lnTo>
                  <a:lnTo>
                    <a:pt x="1652" y="6420"/>
                  </a:lnTo>
                  <a:lnTo>
                    <a:pt x="1652" y="6530"/>
                  </a:lnTo>
                  <a:lnTo>
                    <a:pt x="1688" y="6566"/>
                  </a:lnTo>
                  <a:lnTo>
                    <a:pt x="1725" y="6566"/>
                  </a:lnTo>
                  <a:lnTo>
                    <a:pt x="1945" y="6676"/>
                  </a:lnTo>
                  <a:lnTo>
                    <a:pt x="2128" y="6786"/>
                  </a:lnTo>
                  <a:lnTo>
                    <a:pt x="2275" y="6970"/>
                  </a:lnTo>
                  <a:lnTo>
                    <a:pt x="2385" y="7153"/>
                  </a:lnTo>
                  <a:lnTo>
                    <a:pt x="2459" y="7227"/>
                  </a:lnTo>
                  <a:lnTo>
                    <a:pt x="2532" y="7227"/>
                  </a:lnTo>
                  <a:lnTo>
                    <a:pt x="2605" y="7190"/>
                  </a:lnTo>
                  <a:lnTo>
                    <a:pt x="2642" y="7080"/>
                  </a:lnTo>
                  <a:lnTo>
                    <a:pt x="2532" y="5943"/>
                  </a:lnTo>
                  <a:lnTo>
                    <a:pt x="2752" y="5906"/>
                  </a:lnTo>
                  <a:lnTo>
                    <a:pt x="3009" y="5796"/>
                  </a:lnTo>
                  <a:lnTo>
                    <a:pt x="3229" y="5723"/>
                  </a:lnTo>
                  <a:lnTo>
                    <a:pt x="3449" y="5686"/>
                  </a:lnTo>
                  <a:lnTo>
                    <a:pt x="3669" y="5649"/>
                  </a:lnTo>
                  <a:lnTo>
                    <a:pt x="3889" y="5686"/>
                  </a:lnTo>
                  <a:lnTo>
                    <a:pt x="4293" y="5723"/>
                  </a:lnTo>
                  <a:lnTo>
                    <a:pt x="5100" y="5723"/>
                  </a:lnTo>
                  <a:lnTo>
                    <a:pt x="5283" y="5649"/>
                  </a:lnTo>
                  <a:lnTo>
                    <a:pt x="5503" y="5576"/>
                  </a:lnTo>
                  <a:lnTo>
                    <a:pt x="5577" y="5539"/>
                  </a:lnTo>
                  <a:lnTo>
                    <a:pt x="5613" y="5466"/>
                  </a:lnTo>
                  <a:lnTo>
                    <a:pt x="5613" y="5356"/>
                  </a:lnTo>
                  <a:lnTo>
                    <a:pt x="5577" y="5282"/>
                  </a:lnTo>
                  <a:lnTo>
                    <a:pt x="5246" y="4916"/>
                  </a:lnTo>
                  <a:lnTo>
                    <a:pt x="4880" y="4549"/>
                  </a:lnTo>
                  <a:lnTo>
                    <a:pt x="4696" y="4365"/>
                  </a:lnTo>
                  <a:lnTo>
                    <a:pt x="4513" y="4219"/>
                  </a:lnTo>
                  <a:lnTo>
                    <a:pt x="4293" y="4109"/>
                  </a:lnTo>
                  <a:lnTo>
                    <a:pt x="4036" y="3999"/>
                  </a:lnTo>
                  <a:lnTo>
                    <a:pt x="3999" y="3889"/>
                  </a:lnTo>
                  <a:lnTo>
                    <a:pt x="3963" y="3815"/>
                  </a:lnTo>
                  <a:lnTo>
                    <a:pt x="3852" y="3742"/>
                  </a:lnTo>
                  <a:lnTo>
                    <a:pt x="3742" y="3668"/>
                  </a:lnTo>
                  <a:lnTo>
                    <a:pt x="3376" y="3522"/>
                  </a:lnTo>
                  <a:lnTo>
                    <a:pt x="3192" y="3448"/>
                  </a:lnTo>
                  <a:lnTo>
                    <a:pt x="2972" y="3412"/>
                  </a:lnTo>
                  <a:lnTo>
                    <a:pt x="3412" y="3228"/>
                  </a:lnTo>
                  <a:lnTo>
                    <a:pt x="3816" y="3045"/>
                  </a:lnTo>
                  <a:lnTo>
                    <a:pt x="4256" y="2935"/>
                  </a:lnTo>
                  <a:lnTo>
                    <a:pt x="4696" y="2861"/>
                  </a:lnTo>
                  <a:lnTo>
                    <a:pt x="5136" y="2788"/>
                  </a:lnTo>
                  <a:lnTo>
                    <a:pt x="6494" y="2788"/>
                  </a:lnTo>
                  <a:lnTo>
                    <a:pt x="6567" y="2751"/>
                  </a:lnTo>
                  <a:lnTo>
                    <a:pt x="6567" y="2678"/>
                  </a:lnTo>
                  <a:close/>
                  <a:moveTo>
                    <a:pt x="5100" y="15590"/>
                  </a:moveTo>
                  <a:lnTo>
                    <a:pt x="5246" y="15627"/>
                  </a:lnTo>
                  <a:lnTo>
                    <a:pt x="5503" y="15700"/>
                  </a:lnTo>
                  <a:lnTo>
                    <a:pt x="5393" y="15737"/>
                  </a:lnTo>
                  <a:lnTo>
                    <a:pt x="5320" y="15810"/>
                  </a:lnTo>
                  <a:lnTo>
                    <a:pt x="5246" y="15920"/>
                  </a:lnTo>
                  <a:lnTo>
                    <a:pt x="5246" y="16030"/>
                  </a:lnTo>
                  <a:lnTo>
                    <a:pt x="5210" y="16177"/>
                  </a:lnTo>
                  <a:lnTo>
                    <a:pt x="5246" y="16360"/>
                  </a:lnTo>
                  <a:lnTo>
                    <a:pt x="5246" y="16434"/>
                  </a:lnTo>
                  <a:lnTo>
                    <a:pt x="5283" y="16507"/>
                  </a:lnTo>
                  <a:lnTo>
                    <a:pt x="5356" y="16580"/>
                  </a:lnTo>
                  <a:lnTo>
                    <a:pt x="5430" y="16617"/>
                  </a:lnTo>
                  <a:lnTo>
                    <a:pt x="5540" y="16617"/>
                  </a:lnTo>
                  <a:lnTo>
                    <a:pt x="5870" y="16947"/>
                  </a:lnTo>
                  <a:lnTo>
                    <a:pt x="6237" y="17167"/>
                  </a:lnTo>
                  <a:lnTo>
                    <a:pt x="6567" y="17351"/>
                  </a:lnTo>
                  <a:lnTo>
                    <a:pt x="6750" y="17424"/>
                  </a:lnTo>
                  <a:lnTo>
                    <a:pt x="3449" y="17387"/>
                  </a:lnTo>
                  <a:lnTo>
                    <a:pt x="3596" y="17314"/>
                  </a:lnTo>
                  <a:lnTo>
                    <a:pt x="3926" y="17167"/>
                  </a:lnTo>
                  <a:lnTo>
                    <a:pt x="4256" y="16984"/>
                  </a:lnTo>
                  <a:lnTo>
                    <a:pt x="4476" y="16837"/>
                  </a:lnTo>
                  <a:lnTo>
                    <a:pt x="4696" y="16654"/>
                  </a:lnTo>
                  <a:lnTo>
                    <a:pt x="4770" y="16690"/>
                  </a:lnTo>
                  <a:lnTo>
                    <a:pt x="4880" y="16690"/>
                  </a:lnTo>
                  <a:lnTo>
                    <a:pt x="4953" y="16654"/>
                  </a:lnTo>
                  <a:lnTo>
                    <a:pt x="5026" y="16580"/>
                  </a:lnTo>
                  <a:lnTo>
                    <a:pt x="5136" y="16397"/>
                  </a:lnTo>
                  <a:lnTo>
                    <a:pt x="5210" y="16214"/>
                  </a:lnTo>
                  <a:lnTo>
                    <a:pt x="5173" y="16103"/>
                  </a:lnTo>
                  <a:lnTo>
                    <a:pt x="5100" y="16030"/>
                  </a:lnTo>
                  <a:lnTo>
                    <a:pt x="5063" y="15993"/>
                  </a:lnTo>
                  <a:lnTo>
                    <a:pt x="5100" y="15773"/>
                  </a:lnTo>
                  <a:lnTo>
                    <a:pt x="5100" y="15590"/>
                  </a:lnTo>
                  <a:close/>
                  <a:moveTo>
                    <a:pt x="9795" y="0"/>
                  </a:moveTo>
                  <a:lnTo>
                    <a:pt x="9648" y="74"/>
                  </a:lnTo>
                  <a:lnTo>
                    <a:pt x="9391" y="110"/>
                  </a:lnTo>
                  <a:lnTo>
                    <a:pt x="9171" y="220"/>
                  </a:lnTo>
                  <a:lnTo>
                    <a:pt x="9061" y="294"/>
                  </a:lnTo>
                  <a:lnTo>
                    <a:pt x="8988" y="404"/>
                  </a:lnTo>
                  <a:lnTo>
                    <a:pt x="8951" y="514"/>
                  </a:lnTo>
                  <a:lnTo>
                    <a:pt x="8915" y="661"/>
                  </a:lnTo>
                  <a:lnTo>
                    <a:pt x="8915" y="771"/>
                  </a:lnTo>
                  <a:lnTo>
                    <a:pt x="8915" y="881"/>
                  </a:lnTo>
                  <a:lnTo>
                    <a:pt x="8988" y="1027"/>
                  </a:lnTo>
                  <a:lnTo>
                    <a:pt x="9025" y="1137"/>
                  </a:lnTo>
                  <a:lnTo>
                    <a:pt x="8254" y="2348"/>
                  </a:lnTo>
                  <a:lnTo>
                    <a:pt x="7631" y="2201"/>
                  </a:lnTo>
                  <a:lnTo>
                    <a:pt x="7007" y="2165"/>
                  </a:lnTo>
                  <a:lnTo>
                    <a:pt x="6384" y="2165"/>
                  </a:lnTo>
                  <a:lnTo>
                    <a:pt x="5797" y="2238"/>
                  </a:lnTo>
                  <a:lnTo>
                    <a:pt x="5650" y="2275"/>
                  </a:lnTo>
                  <a:lnTo>
                    <a:pt x="5577" y="2385"/>
                  </a:lnTo>
                  <a:lnTo>
                    <a:pt x="5100" y="2348"/>
                  </a:lnTo>
                  <a:lnTo>
                    <a:pt x="4623" y="2421"/>
                  </a:lnTo>
                  <a:lnTo>
                    <a:pt x="4109" y="2495"/>
                  </a:lnTo>
                  <a:lnTo>
                    <a:pt x="3632" y="2641"/>
                  </a:lnTo>
                  <a:lnTo>
                    <a:pt x="3192" y="2825"/>
                  </a:lnTo>
                  <a:lnTo>
                    <a:pt x="2715" y="3045"/>
                  </a:lnTo>
                  <a:lnTo>
                    <a:pt x="2312" y="3302"/>
                  </a:lnTo>
                  <a:lnTo>
                    <a:pt x="1945" y="3558"/>
                  </a:lnTo>
                  <a:lnTo>
                    <a:pt x="1505" y="3925"/>
                  </a:lnTo>
                  <a:lnTo>
                    <a:pt x="1138" y="4365"/>
                  </a:lnTo>
                  <a:lnTo>
                    <a:pt x="808" y="4806"/>
                  </a:lnTo>
                  <a:lnTo>
                    <a:pt x="551" y="5282"/>
                  </a:lnTo>
                  <a:lnTo>
                    <a:pt x="331" y="5796"/>
                  </a:lnTo>
                  <a:lnTo>
                    <a:pt x="184" y="6346"/>
                  </a:lnTo>
                  <a:lnTo>
                    <a:pt x="74" y="6896"/>
                  </a:lnTo>
                  <a:lnTo>
                    <a:pt x="1" y="7447"/>
                  </a:lnTo>
                  <a:lnTo>
                    <a:pt x="1" y="7997"/>
                  </a:lnTo>
                  <a:lnTo>
                    <a:pt x="38" y="8547"/>
                  </a:lnTo>
                  <a:lnTo>
                    <a:pt x="148" y="9097"/>
                  </a:lnTo>
                  <a:lnTo>
                    <a:pt x="294" y="9648"/>
                  </a:lnTo>
                  <a:lnTo>
                    <a:pt x="478" y="10161"/>
                  </a:lnTo>
                  <a:lnTo>
                    <a:pt x="698" y="10638"/>
                  </a:lnTo>
                  <a:lnTo>
                    <a:pt x="991" y="11115"/>
                  </a:lnTo>
                  <a:lnTo>
                    <a:pt x="1358" y="11555"/>
                  </a:lnTo>
                  <a:lnTo>
                    <a:pt x="1725" y="11958"/>
                  </a:lnTo>
                  <a:lnTo>
                    <a:pt x="2165" y="12325"/>
                  </a:lnTo>
                  <a:lnTo>
                    <a:pt x="2679" y="12655"/>
                  </a:lnTo>
                  <a:lnTo>
                    <a:pt x="3156" y="12912"/>
                  </a:lnTo>
                  <a:lnTo>
                    <a:pt x="3706" y="13132"/>
                  </a:lnTo>
                  <a:lnTo>
                    <a:pt x="4256" y="13279"/>
                  </a:lnTo>
                  <a:lnTo>
                    <a:pt x="4806" y="13389"/>
                  </a:lnTo>
                  <a:lnTo>
                    <a:pt x="5393" y="13462"/>
                  </a:lnTo>
                  <a:lnTo>
                    <a:pt x="5943" y="13462"/>
                  </a:lnTo>
                  <a:lnTo>
                    <a:pt x="6494" y="13426"/>
                  </a:lnTo>
                  <a:lnTo>
                    <a:pt x="7044" y="13352"/>
                  </a:lnTo>
                  <a:lnTo>
                    <a:pt x="7594" y="13206"/>
                  </a:lnTo>
                  <a:lnTo>
                    <a:pt x="8108" y="13022"/>
                  </a:lnTo>
                  <a:lnTo>
                    <a:pt x="8621" y="12802"/>
                  </a:lnTo>
                  <a:lnTo>
                    <a:pt x="9098" y="12509"/>
                  </a:lnTo>
                  <a:lnTo>
                    <a:pt x="9538" y="12215"/>
                  </a:lnTo>
                  <a:lnTo>
                    <a:pt x="10052" y="11775"/>
                  </a:lnTo>
                  <a:lnTo>
                    <a:pt x="10492" y="11262"/>
                  </a:lnTo>
                  <a:lnTo>
                    <a:pt x="10932" y="10711"/>
                  </a:lnTo>
                  <a:lnTo>
                    <a:pt x="11299" y="10161"/>
                  </a:lnTo>
                  <a:lnTo>
                    <a:pt x="11629" y="9538"/>
                  </a:lnTo>
                  <a:lnTo>
                    <a:pt x="11886" y="8914"/>
                  </a:lnTo>
                  <a:lnTo>
                    <a:pt x="12106" y="8290"/>
                  </a:lnTo>
                  <a:lnTo>
                    <a:pt x="12179" y="7924"/>
                  </a:lnTo>
                  <a:lnTo>
                    <a:pt x="12216" y="7593"/>
                  </a:lnTo>
                  <a:lnTo>
                    <a:pt x="12253" y="7080"/>
                  </a:lnTo>
                  <a:lnTo>
                    <a:pt x="12216" y="6603"/>
                  </a:lnTo>
                  <a:lnTo>
                    <a:pt x="12106" y="6126"/>
                  </a:lnTo>
                  <a:lnTo>
                    <a:pt x="11922" y="5649"/>
                  </a:lnTo>
                  <a:lnTo>
                    <a:pt x="11739" y="5172"/>
                  </a:lnTo>
                  <a:lnTo>
                    <a:pt x="11482" y="4732"/>
                  </a:lnTo>
                  <a:lnTo>
                    <a:pt x="11189" y="4329"/>
                  </a:lnTo>
                  <a:lnTo>
                    <a:pt x="10859" y="3962"/>
                  </a:lnTo>
                  <a:lnTo>
                    <a:pt x="10822" y="3852"/>
                  </a:lnTo>
                  <a:lnTo>
                    <a:pt x="10712" y="3815"/>
                  </a:lnTo>
                  <a:lnTo>
                    <a:pt x="10272" y="3375"/>
                  </a:lnTo>
                  <a:lnTo>
                    <a:pt x="10162" y="3302"/>
                  </a:lnTo>
                  <a:lnTo>
                    <a:pt x="9832" y="3082"/>
                  </a:lnTo>
                  <a:lnTo>
                    <a:pt x="9501" y="2861"/>
                  </a:lnTo>
                  <a:lnTo>
                    <a:pt x="9135" y="2678"/>
                  </a:lnTo>
                  <a:lnTo>
                    <a:pt x="8768" y="2531"/>
                  </a:lnTo>
                  <a:lnTo>
                    <a:pt x="8804" y="2458"/>
                  </a:lnTo>
                  <a:lnTo>
                    <a:pt x="8841" y="2421"/>
                  </a:lnTo>
                  <a:lnTo>
                    <a:pt x="8804" y="2348"/>
                  </a:lnTo>
                  <a:lnTo>
                    <a:pt x="9171" y="1871"/>
                  </a:lnTo>
                  <a:lnTo>
                    <a:pt x="9501" y="1394"/>
                  </a:lnTo>
                  <a:lnTo>
                    <a:pt x="9758" y="1394"/>
                  </a:lnTo>
                  <a:lnTo>
                    <a:pt x="9868" y="1358"/>
                  </a:lnTo>
                  <a:lnTo>
                    <a:pt x="9978" y="1284"/>
                  </a:lnTo>
                  <a:lnTo>
                    <a:pt x="10052" y="1211"/>
                  </a:lnTo>
                  <a:lnTo>
                    <a:pt x="10602" y="1468"/>
                  </a:lnTo>
                  <a:lnTo>
                    <a:pt x="11079" y="1798"/>
                  </a:lnTo>
                  <a:lnTo>
                    <a:pt x="11556" y="2128"/>
                  </a:lnTo>
                  <a:lnTo>
                    <a:pt x="11996" y="2531"/>
                  </a:lnTo>
                  <a:lnTo>
                    <a:pt x="12399" y="2972"/>
                  </a:lnTo>
                  <a:lnTo>
                    <a:pt x="12766" y="3412"/>
                  </a:lnTo>
                  <a:lnTo>
                    <a:pt x="13060" y="3925"/>
                  </a:lnTo>
                  <a:lnTo>
                    <a:pt x="13353" y="4439"/>
                  </a:lnTo>
                  <a:lnTo>
                    <a:pt x="13573" y="4989"/>
                  </a:lnTo>
                  <a:lnTo>
                    <a:pt x="13757" y="5539"/>
                  </a:lnTo>
                  <a:lnTo>
                    <a:pt x="13903" y="6126"/>
                  </a:lnTo>
                  <a:lnTo>
                    <a:pt x="14013" y="6713"/>
                  </a:lnTo>
                  <a:lnTo>
                    <a:pt x="14087" y="7300"/>
                  </a:lnTo>
                  <a:lnTo>
                    <a:pt x="14087" y="7887"/>
                  </a:lnTo>
                  <a:lnTo>
                    <a:pt x="14087" y="8510"/>
                  </a:lnTo>
                  <a:lnTo>
                    <a:pt x="14013" y="9097"/>
                  </a:lnTo>
                  <a:lnTo>
                    <a:pt x="13867" y="9758"/>
                  </a:lnTo>
                  <a:lnTo>
                    <a:pt x="13720" y="10381"/>
                  </a:lnTo>
                  <a:lnTo>
                    <a:pt x="13463" y="11005"/>
                  </a:lnTo>
                  <a:lnTo>
                    <a:pt x="13206" y="11592"/>
                  </a:lnTo>
                  <a:lnTo>
                    <a:pt x="12876" y="12179"/>
                  </a:lnTo>
                  <a:lnTo>
                    <a:pt x="12473" y="12692"/>
                  </a:lnTo>
                  <a:lnTo>
                    <a:pt x="12069" y="13206"/>
                  </a:lnTo>
                  <a:lnTo>
                    <a:pt x="11592" y="13683"/>
                  </a:lnTo>
                  <a:lnTo>
                    <a:pt x="11079" y="14049"/>
                  </a:lnTo>
                  <a:lnTo>
                    <a:pt x="10565" y="14416"/>
                  </a:lnTo>
                  <a:lnTo>
                    <a:pt x="9978" y="14710"/>
                  </a:lnTo>
                  <a:lnTo>
                    <a:pt x="9391" y="14966"/>
                  </a:lnTo>
                  <a:lnTo>
                    <a:pt x="8804" y="15150"/>
                  </a:lnTo>
                  <a:lnTo>
                    <a:pt x="8181" y="15260"/>
                  </a:lnTo>
                  <a:lnTo>
                    <a:pt x="7557" y="15333"/>
                  </a:lnTo>
                  <a:lnTo>
                    <a:pt x="6897" y="15370"/>
                  </a:lnTo>
                  <a:lnTo>
                    <a:pt x="6420" y="15333"/>
                  </a:lnTo>
                  <a:lnTo>
                    <a:pt x="5943" y="15296"/>
                  </a:lnTo>
                  <a:lnTo>
                    <a:pt x="5466" y="15186"/>
                  </a:lnTo>
                  <a:lnTo>
                    <a:pt x="5026" y="15076"/>
                  </a:lnTo>
                  <a:lnTo>
                    <a:pt x="4549" y="14893"/>
                  </a:lnTo>
                  <a:lnTo>
                    <a:pt x="4109" y="14673"/>
                  </a:lnTo>
                  <a:lnTo>
                    <a:pt x="3632" y="14453"/>
                  </a:lnTo>
                  <a:lnTo>
                    <a:pt x="3669" y="14416"/>
                  </a:lnTo>
                  <a:lnTo>
                    <a:pt x="3706" y="14343"/>
                  </a:lnTo>
                  <a:lnTo>
                    <a:pt x="3706" y="14269"/>
                  </a:lnTo>
                  <a:lnTo>
                    <a:pt x="3706" y="14196"/>
                  </a:lnTo>
                  <a:lnTo>
                    <a:pt x="3669" y="14123"/>
                  </a:lnTo>
                  <a:lnTo>
                    <a:pt x="3522" y="14013"/>
                  </a:lnTo>
                  <a:lnTo>
                    <a:pt x="3376" y="13939"/>
                  </a:lnTo>
                  <a:lnTo>
                    <a:pt x="3229" y="13903"/>
                  </a:lnTo>
                  <a:lnTo>
                    <a:pt x="3009" y="13903"/>
                  </a:lnTo>
                  <a:lnTo>
                    <a:pt x="2899" y="13939"/>
                  </a:lnTo>
                  <a:lnTo>
                    <a:pt x="2752" y="14013"/>
                  </a:lnTo>
                  <a:lnTo>
                    <a:pt x="2642" y="14123"/>
                  </a:lnTo>
                  <a:lnTo>
                    <a:pt x="2605" y="14269"/>
                  </a:lnTo>
                  <a:lnTo>
                    <a:pt x="2605" y="14416"/>
                  </a:lnTo>
                  <a:lnTo>
                    <a:pt x="2642" y="14563"/>
                  </a:lnTo>
                  <a:lnTo>
                    <a:pt x="2715" y="14710"/>
                  </a:lnTo>
                  <a:lnTo>
                    <a:pt x="2825" y="14820"/>
                  </a:lnTo>
                  <a:lnTo>
                    <a:pt x="2972" y="14856"/>
                  </a:lnTo>
                  <a:lnTo>
                    <a:pt x="3119" y="14893"/>
                  </a:lnTo>
                  <a:lnTo>
                    <a:pt x="3266" y="14856"/>
                  </a:lnTo>
                  <a:lnTo>
                    <a:pt x="3376" y="14746"/>
                  </a:lnTo>
                  <a:lnTo>
                    <a:pt x="3522" y="14856"/>
                  </a:lnTo>
                  <a:lnTo>
                    <a:pt x="4036" y="15150"/>
                  </a:lnTo>
                  <a:lnTo>
                    <a:pt x="4439" y="15333"/>
                  </a:lnTo>
                  <a:lnTo>
                    <a:pt x="4806" y="15480"/>
                  </a:lnTo>
                  <a:lnTo>
                    <a:pt x="4770" y="15553"/>
                  </a:lnTo>
                  <a:lnTo>
                    <a:pt x="4733" y="15590"/>
                  </a:lnTo>
                  <a:lnTo>
                    <a:pt x="4659" y="15810"/>
                  </a:lnTo>
                  <a:lnTo>
                    <a:pt x="4623" y="16030"/>
                  </a:lnTo>
                  <a:lnTo>
                    <a:pt x="4586" y="16470"/>
                  </a:lnTo>
                  <a:lnTo>
                    <a:pt x="3963" y="16654"/>
                  </a:lnTo>
                  <a:lnTo>
                    <a:pt x="3376" y="16910"/>
                  </a:lnTo>
                  <a:lnTo>
                    <a:pt x="2752" y="17167"/>
                  </a:lnTo>
                  <a:lnTo>
                    <a:pt x="2128" y="17387"/>
                  </a:lnTo>
                  <a:lnTo>
                    <a:pt x="2055" y="17424"/>
                  </a:lnTo>
                  <a:lnTo>
                    <a:pt x="2018" y="17497"/>
                  </a:lnTo>
                  <a:lnTo>
                    <a:pt x="1982" y="17571"/>
                  </a:lnTo>
                  <a:lnTo>
                    <a:pt x="1982" y="17644"/>
                  </a:lnTo>
                  <a:lnTo>
                    <a:pt x="2018" y="17717"/>
                  </a:lnTo>
                  <a:lnTo>
                    <a:pt x="2055" y="17791"/>
                  </a:lnTo>
                  <a:lnTo>
                    <a:pt x="2128" y="17828"/>
                  </a:lnTo>
                  <a:lnTo>
                    <a:pt x="2202" y="17864"/>
                  </a:lnTo>
                  <a:lnTo>
                    <a:pt x="8401" y="17901"/>
                  </a:lnTo>
                  <a:lnTo>
                    <a:pt x="8474" y="17901"/>
                  </a:lnTo>
                  <a:lnTo>
                    <a:pt x="8548" y="17864"/>
                  </a:lnTo>
                  <a:lnTo>
                    <a:pt x="8621" y="17791"/>
                  </a:lnTo>
                  <a:lnTo>
                    <a:pt x="8621" y="17717"/>
                  </a:lnTo>
                  <a:lnTo>
                    <a:pt x="8621" y="17644"/>
                  </a:lnTo>
                  <a:lnTo>
                    <a:pt x="8621" y="17571"/>
                  </a:lnTo>
                  <a:lnTo>
                    <a:pt x="8584" y="17497"/>
                  </a:lnTo>
                  <a:lnTo>
                    <a:pt x="8474" y="17424"/>
                  </a:lnTo>
                  <a:lnTo>
                    <a:pt x="8108" y="17277"/>
                  </a:lnTo>
                  <a:lnTo>
                    <a:pt x="7667" y="17167"/>
                  </a:lnTo>
                  <a:lnTo>
                    <a:pt x="7264" y="17057"/>
                  </a:lnTo>
                  <a:lnTo>
                    <a:pt x="6860" y="16947"/>
                  </a:lnTo>
                  <a:lnTo>
                    <a:pt x="6494" y="16764"/>
                  </a:lnTo>
                  <a:lnTo>
                    <a:pt x="6163" y="16544"/>
                  </a:lnTo>
                  <a:lnTo>
                    <a:pt x="5907" y="16324"/>
                  </a:lnTo>
                  <a:lnTo>
                    <a:pt x="5797" y="16214"/>
                  </a:lnTo>
                  <a:lnTo>
                    <a:pt x="5650" y="16140"/>
                  </a:lnTo>
                  <a:lnTo>
                    <a:pt x="5650" y="16103"/>
                  </a:lnTo>
                  <a:lnTo>
                    <a:pt x="5687" y="15920"/>
                  </a:lnTo>
                  <a:lnTo>
                    <a:pt x="5650" y="15737"/>
                  </a:lnTo>
                  <a:lnTo>
                    <a:pt x="6127" y="15810"/>
                  </a:lnTo>
                  <a:lnTo>
                    <a:pt x="6640" y="15847"/>
                  </a:lnTo>
                  <a:lnTo>
                    <a:pt x="7631" y="15847"/>
                  </a:lnTo>
                  <a:lnTo>
                    <a:pt x="8218" y="15773"/>
                  </a:lnTo>
                  <a:lnTo>
                    <a:pt x="8841" y="15627"/>
                  </a:lnTo>
                  <a:lnTo>
                    <a:pt x="9428" y="15480"/>
                  </a:lnTo>
                  <a:lnTo>
                    <a:pt x="10015" y="15260"/>
                  </a:lnTo>
                  <a:lnTo>
                    <a:pt x="10565" y="14966"/>
                  </a:lnTo>
                  <a:lnTo>
                    <a:pt x="11079" y="14673"/>
                  </a:lnTo>
                  <a:lnTo>
                    <a:pt x="11592" y="14306"/>
                  </a:lnTo>
                  <a:lnTo>
                    <a:pt x="12069" y="13903"/>
                  </a:lnTo>
                  <a:lnTo>
                    <a:pt x="12509" y="13462"/>
                  </a:lnTo>
                  <a:lnTo>
                    <a:pt x="12913" y="12986"/>
                  </a:lnTo>
                  <a:lnTo>
                    <a:pt x="13280" y="12472"/>
                  </a:lnTo>
                  <a:lnTo>
                    <a:pt x="13573" y="11922"/>
                  </a:lnTo>
                  <a:lnTo>
                    <a:pt x="13867" y="11372"/>
                  </a:lnTo>
                  <a:lnTo>
                    <a:pt x="14087" y="10785"/>
                  </a:lnTo>
                  <a:lnTo>
                    <a:pt x="14307" y="10198"/>
                  </a:lnTo>
                  <a:lnTo>
                    <a:pt x="14417" y="9574"/>
                  </a:lnTo>
                  <a:lnTo>
                    <a:pt x="14527" y="8951"/>
                  </a:lnTo>
                  <a:lnTo>
                    <a:pt x="14600" y="8327"/>
                  </a:lnTo>
                  <a:lnTo>
                    <a:pt x="14600" y="7703"/>
                  </a:lnTo>
                  <a:lnTo>
                    <a:pt x="14564" y="7080"/>
                  </a:lnTo>
                  <a:lnTo>
                    <a:pt x="14490" y="6456"/>
                  </a:lnTo>
                  <a:lnTo>
                    <a:pt x="14380" y="5833"/>
                  </a:lnTo>
                  <a:lnTo>
                    <a:pt x="14197" y="5209"/>
                  </a:lnTo>
                  <a:lnTo>
                    <a:pt x="13977" y="4622"/>
                  </a:lnTo>
                  <a:lnTo>
                    <a:pt x="13720" y="3999"/>
                  </a:lnTo>
                  <a:lnTo>
                    <a:pt x="13353" y="3412"/>
                  </a:lnTo>
                  <a:lnTo>
                    <a:pt x="12986" y="2861"/>
                  </a:lnTo>
                  <a:lnTo>
                    <a:pt x="12509" y="2311"/>
                  </a:lnTo>
                  <a:lnTo>
                    <a:pt x="12032" y="1834"/>
                  </a:lnTo>
                  <a:lnTo>
                    <a:pt x="11482" y="1394"/>
                  </a:lnTo>
                  <a:lnTo>
                    <a:pt x="10895" y="1027"/>
                  </a:lnTo>
                  <a:lnTo>
                    <a:pt x="10602" y="881"/>
                  </a:lnTo>
                  <a:lnTo>
                    <a:pt x="10272" y="734"/>
                  </a:lnTo>
                  <a:lnTo>
                    <a:pt x="10308" y="587"/>
                  </a:lnTo>
                  <a:lnTo>
                    <a:pt x="10308" y="441"/>
                  </a:lnTo>
                  <a:lnTo>
                    <a:pt x="10272" y="294"/>
                  </a:lnTo>
                  <a:lnTo>
                    <a:pt x="10198" y="147"/>
                  </a:lnTo>
                  <a:lnTo>
                    <a:pt x="10088" y="74"/>
                  </a:lnTo>
                  <a:lnTo>
                    <a:pt x="994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31" name="Shape 331"/>
            <p:cNvSpPr/>
            <p:nvPr/>
          </p:nvSpPr>
          <p:spPr>
            <a:xfrm>
              <a:off x="6071400" y="1791425"/>
              <a:ext cx="402625" cy="375100"/>
            </a:xfrm>
            <a:custGeom>
              <a:avLst/>
              <a:gdLst/>
              <a:ahLst/>
              <a:cxnLst/>
              <a:rect l="0" t="0" r="0" b="0"/>
              <a:pathLst>
                <a:path w="16105" h="15004" extrusionOk="0">
                  <a:moveTo>
                    <a:pt x="13170" y="587"/>
                  </a:moveTo>
                  <a:lnTo>
                    <a:pt x="13206" y="624"/>
                  </a:lnTo>
                  <a:lnTo>
                    <a:pt x="13280" y="661"/>
                  </a:lnTo>
                  <a:lnTo>
                    <a:pt x="13353" y="697"/>
                  </a:lnTo>
                  <a:lnTo>
                    <a:pt x="13610" y="771"/>
                  </a:lnTo>
                  <a:lnTo>
                    <a:pt x="13830" y="844"/>
                  </a:lnTo>
                  <a:lnTo>
                    <a:pt x="14013" y="954"/>
                  </a:lnTo>
                  <a:lnTo>
                    <a:pt x="14160" y="1174"/>
                  </a:lnTo>
                  <a:lnTo>
                    <a:pt x="14307" y="1394"/>
                  </a:lnTo>
                  <a:lnTo>
                    <a:pt x="14343" y="1651"/>
                  </a:lnTo>
                  <a:lnTo>
                    <a:pt x="14307" y="1908"/>
                  </a:lnTo>
                  <a:lnTo>
                    <a:pt x="14233" y="2128"/>
                  </a:lnTo>
                  <a:lnTo>
                    <a:pt x="14087" y="2348"/>
                  </a:lnTo>
                  <a:lnTo>
                    <a:pt x="13903" y="2531"/>
                  </a:lnTo>
                  <a:lnTo>
                    <a:pt x="13683" y="2678"/>
                  </a:lnTo>
                  <a:lnTo>
                    <a:pt x="13463" y="2788"/>
                  </a:lnTo>
                  <a:lnTo>
                    <a:pt x="13170" y="2825"/>
                  </a:lnTo>
                  <a:lnTo>
                    <a:pt x="12840" y="2788"/>
                  </a:lnTo>
                  <a:lnTo>
                    <a:pt x="12656" y="2751"/>
                  </a:lnTo>
                  <a:lnTo>
                    <a:pt x="12546" y="2715"/>
                  </a:lnTo>
                  <a:lnTo>
                    <a:pt x="12436" y="2641"/>
                  </a:lnTo>
                  <a:lnTo>
                    <a:pt x="12363" y="2495"/>
                  </a:lnTo>
                  <a:lnTo>
                    <a:pt x="12289" y="2495"/>
                  </a:lnTo>
                  <a:lnTo>
                    <a:pt x="12253" y="2275"/>
                  </a:lnTo>
                  <a:lnTo>
                    <a:pt x="12253" y="2054"/>
                  </a:lnTo>
                  <a:lnTo>
                    <a:pt x="12253" y="1871"/>
                  </a:lnTo>
                  <a:lnTo>
                    <a:pt x="12289" y="1724"/>
                  </a:lnTo>
                  <a:lnTo>
                    <a:pt x="12399" y="1394"/>
                  </a:lnTo>
                  <a:lnTo>
                    <a:pt x="12583" y="1064"/>
                  </a:lnTo>
                  <a:lnTo>
                    <a:pt x="12840" y="807"/>
                  </a:lnTo>
                  <a:lnTo>
                    <a:pt x="12986" y="697"/>
                  </a:lnTo>
                  <a:lnTo>
                    <a:pt x="13170" y="587"/>
                  </a:lnTo>
                  <a:close/>
                  <a:moveTo>
                    <a:pt x="9061" y="3338"/>
                  </a:moveTo>
                  <a:lnTo>
                    <a:pt x="9245" y="3412"/>
                  </a:lnTo>
                  <a:lnTo>
                    <a:pt x="9245" y="3448"/>
                  </a:lnTo>
                  <a:lnTo>
                    <a:pt x="9171" y="3632"/>
                  </a:lnTo>
                  <a:lnTo>
                    <a:pt x="9171" y="3668"/>
                  </a:lnTo>
                  <a:lnTo>
                    <a:pt x="9135" y="3632"/>
                  </a:lnTo>
                  <a:lnTo>
                    <a:pt x="9061" y="3522"/>
                  </a:lnTo>
                  <a:lnTo>
                    <a:pt x="8988" y="3448"/>
                  </a:lnTo>
                  <a:lnTo>
                    <a:pt x="8988" y="3412"/>
                  </a:lnTo>
                  <a:lnTo>
                    <a:pt x="8988" y="3375"/>
                  </a:lnTo>
                  <a:lnTo>
                    <a:pt x="9061" y="3338"/>
                  </a:lnTo>
                  <a:close/>
                  <a:moveTo>
                    <a:pt x="14123" y="440"/>
                  </a:moveTo>
                  <a:lnTo>
                    <a:pt x="14233" y="477"/>
                  </a:lnTo>
                  <a:lnTo>
                    <a:pt x="14307" y="587"/>
                  </a:lnTo>
                  <a:lnTo>
                    <a:pt x="14417" y="661"/>
                  </a:lnTo>
                  <a:lnTo>
                    <a:pt x="14454" y="807"/>
                  </a:lnTo>
                  <a:lnTo>
                    <a:pt x="14527" y="807"/>
                  </a:lnTo>
                  <a:lnTo>
                    <a:pt x="14490" y="624"/>
                  </a:lnTo>
                  <a:lnTo>
                    <a:pt x="14454" y="477"/>
                  </a:lnTo>
                  <a:lnTo>
                    <a:pt x="14600" y="551"/>
                  </a:lnTo>
                  <a:lnTo>
                    <a:pt x="14784" y="624"/>
                  </a:lnTo>
                  <a:lnTo>
                    <a:pt x="14967" y="771"/>
                  </a:lnTo>
                  <a:lnTo>
                    <a:pt x="15114" y="881"/>
                  </a:lnTo>
                  <a:lnTo>
                    <a:pt x="15224" y="1064"/>
                  </a:lnTo>
                  <a:lnTo>
                    <a:pt x="15334" y="1211"/>
                  </a:lnTo>
                  <a:lnTo>
                    <a:pt x="15444" y="1578"/>
                  </a:lnTo>
                  <a:lnTo>
                    <a:pt x="15554" y="1944"/>
                  </a:lnTo>
                  <a:lnTo>
                    <a:pt x="15627" y="2385"/>
                  </a:lnTo>
                  <a:lnTo>
                    <a:pt x="15664" y="2568"/>
                  </a:lnTo>
                  <a:lnTo>
                    <a:pt x="15627" y="2788"/>
                  </a:lnTo>
                  <a:lnTo>
                    <a:pt x="15591" y="2972"/>
                  </a:lnTo>
                  <a:lnTo>
                    <a:pt x="15481" y="3118"/>
                  </a:lnTo>
                  <a:lnTo>
                    <a:pt x="15187" y="3412"/>
                  </a:lnTo>
                  <a:lnTo>
                    <a:pt x="14930" y="3595"/>
                  </a:lnTo>
                  <a:lnTo>
                    <a:pt x="14600" y="3705"/>
                  </a:lnTo>
                  <a:lnTo>
                    <a:pt x="14270" y="3779"/>
                  </a:lnTo>
                  <a:lnTo>
                    <a:pt x="13940" y="3815"/>
                  </a:lnTo>
                  <a:lnTo>
                    <a:pt x="13720" y="3779"/>
                  </a:lnTo>
                  <a:lnTo>
                    <a:pt x="13500" y="3742"/>
                  </a:lnTo>
                  <a:lnTo>
                    <a:pt x="13316" y="3668"/>
                  </a:lnTo>
                  <a:lnTo>
                    <a:pt x="13133" y="3595"/>
                  </a:lnTo>
                  <a:lnTo>
                    <a:pt x="12950" y="3485"/>
                  </a:lnTo>
                  <a:lnTo>
                    <a:pt x="12803" y="3338"/>
                  </a:lnTo>
                  <a:lnTo>
                    <a:pt x="12656" y="3192"/>
                  </a:lnTo>
                  <a:lnTo>
                    <a:pt x="12546" y="3045"/>
                  </a:lnTo>
                  <a:lnTo>
                    <a:pt x="12840" y="3118"/>
                  </a:lnTo>
                  <a:lnTo>
                    <a:pt x="13133" y="3155"/>
                  </a:lnTo>
                  <a:lnTo>
                    <a:pt x="13426" y="3118"/>
                  </a:lnTo>
                  <a:lnTo>
                    <a:pt x="13720" y="3045"/>
                  </a:lnTo>
                  <a:lnTo>
                    <a:pt x="13977" y="2935"/>
                  </a:lnTo>
                  <a:lnTo>
                    <a:pt x="14233" y="2751"/>
                  </a:lnTo>
                  <a:lnTo>
                    <a:pt x="14417" y="2495"/>
                  </a:lnTo>
                  <a:lnTo>
                    <a:pt x="14600" y="2238"/>
                  </a:lnTo>
                  <a:lnTo>
                    <a:pt x="14674" y="1981"/>
                  </a:lnTo>
                  <a:lnTo>
                    <a:pt x="14710" y="1724"/>
                  </a:lnTo>
                  <a:lnTo>
                    <a:pt x="14674" y="1468"/>
                  </a:lnTo>
                  <a:lnTo>
                    <a:pt x="14600" y="1211"/>
                  </a:lnTo>
                  <a:lnTo>
                    <a:pt x="14490" y="991"/>
                  </a:lnTo>
                  <a:lnTo>
                    <a:pt x="14343" y="771"/>
                  </a:lnTo>
                  <a:lnTo>
                    <a:pt x="14160" y="587"/>
                  </a:lnTo>
                  <a:lnTo>
                    <a:pt x="13940" y="440"/>
                  </a:lnTo>
                  <a:close/>
                  <a:moveTo>
                    <a:pt x="13757" y="0"/>
                  </a:moveTo>
                  <a:lnTo>
                    <a:pt x="13610" y="74"/>
                  </a:lnTo>
                  <a:lnTo>
                    <a:pt x="13353" y="110"/>
                  </a:lnTo>
                  <a:lnTo>
                    <a:pt x="13133" y="147"/>
                  </a:lnTo>
                  <a:lnTo>
                    <a:pt x="12913" y="257"/>
                  </a:lnTo>
                  <a:lnTo>
                    <a:pt x="12729" y="404"/>
                  </a:lnTo>
                  <a:lnTo>
                    <a:pt x="12509" y="551"/>
                  </a:lnTo>
                  <a:lnTo>
                    <a:pt x="12363" y="734"/>
                  </a:lnTo>
                  <a:lnTo>
                    <a:pt x="12216" y="917"/>
                  </a:lnTo>
                  <a:lnTo>
                    <a:pt x="12069" y="1137"/>
                  </a:lnTo>
                  <a:lnTo>
                    <a:pt x="11996" y="1321"/>
                  </a:lnTo>
                  <a:lnTo>
                    <a:pt x="11922" y="1578"/>
                  </a:lnTo>
                  <a:lnTo>
                    <a:pt x="11849" y="1798"/>
                  </a:lnTo>
                  <a:lnTo>
                    <a:pt x="11849" y="2054"/>
                  </a:lnTo>
                  <a:lnTo>
                    <a:pt x="11849" y="2275"/>
                  </a:lnTo>
                  <a:lnTo>
                    <a:pt x="11886" y="2531"/>
                  </a:lnTo>
                  <a:lnTo>
                    <a:pt x="11959" y="2751"/>
                  </a:lnTo>
                  <a:lnTo>
                    <a:pt x="12033" y="2972"/>
                  </a:lnTo>
                  <a:lnTo>
                    <a:pt x="12143" y="3192"/>
                  </a:lnTo>
                  <a:lnTo>
                    <a:pt x="12253" y="3375"/>
                  </a:lnTo>
                  <a:lnTo>
                    <a:pt x="12399" y="3558"/>
                  </a:lnTo>
                  <a:lnTo>
                    <a:pt x="12583" y="3705"/>
                  </a:lnTo>
                  <a:lnTo>
                    <a:pt x="12766" y="3852"/>
                  </a:lnTo>
                  <a:lnTo>
                    <a:pt x="12986" y="3999"/>
                  </a:lnTo>
                  <a:lnTo>
                    <a:pt x="13206" y="4072"/>
                  </a:lnTo>
                  <a:lnTo>
                    <a:pt x="13426" y="4145"/>
                  </a:lnTo>
                  <a:lnTo>
                    <a:pt x="13683" y="4219"/>
                  </a:lnTo>
                  <a:lnTo>
                    <a:pt x="14123" y="4219"/>
                  </a:lnTo>
                  <a:lnTo>
                    <a:pt x="14564" y="4145"/>
                  </a:lnTo>
                  <a:lnTo>
                    <a:pt x="15004" y="3999"/>
                  </a:lnTo>
                  <a:lnTo>
                    <a:pt x="15371" y="3779"/>
                  </a:lnTo>
                  <a:lnTo>
                    <a:pt x="15591" y="3632"/>
                  </a:lnTo>
                  <a:lnTo>
                    <a:pt x="15737" y="3448"/>
                  </a:lnTo>
                  <a:lnTo>
                    <a:pt x="15884" y="3265"/>
                  </a:lnTo>
                  <a:lnTo>
                    <a:pt x="15994" y="3045"/>
                  </a:lnTo>
                  <a:lnTo>
                    <a:pt x="16067" y="2788"/>
                  </a:lnTo>
                  <a:lnTo>
                    <a:pt x="16104" y="2495"/>
                  </a:lnTo>
                  <a:lnTo>
                    <a:pt x="16067" y="2238"/>
                  </a:lnTo>
                  <a:lnTo>
                    <a:pt x="15994" y="1981"/>
                  </a:lnTo>
                  <a:lnTo>
                    <a:pt x="15884" y="1431"/>
                  </a:lnTo>
                  <a:lnTo>
                    <a:pt x="15774" y="1174"/>
                  </a:lnTo>
                  <a:lnTo>
                    <a:pt x="15664" y="954"/>
                  </a:lnTo>
                  <a:lnTo>
                    <a:pt x="15517" y="734"/>
                  </a:lnTo>
                  <a:lnTo>
                    <a:pt x="15371" y="551"/>
                  </a:lnTo>
                  <a:lnTo>
                    <a:pt x="15150" y="367"/>
                  </a:lnTo>
                  <a:lnTo>
                    <a:pt x="14930" y="220"/>
                  </a:lnTo>
                  <a:lnTo>
                    <a:pt x="14637" y="74"/>
                  </a:lnTo>
                  <a:lnTo>
                    <a:pt x="14270" y="0"/>
                  </a:lnTo>
                  <a:close/>
                  <a:moveTo>
                    <a:pt x="11115" y="4549"/>
                  </a:moveTo>
                  <a:lnTo>
                    <a:pt x="11446" y="4842"/>
                  </a:lnTo>
                  <a:lnTo>
                    <a:pt x="11299" y="4952"/>
                  </a:lnTo>
                  <a:lnTo>
                    <a:pt x="11115" y="4916"/>
                  </a:lnTo>
                  <a:lnTo>
                    <a:pt x="10932" y="4916"/>
                  </a:lnTo>
                  <a:lnTo>
                    <a:pt x="10639" y="4952"/>
                  </a:lnTo>
                  <a:lnTo>
                    <a:pt x="10859" y="4732"/>
                  </a:lnTo>
                  <a:lnTo>
                    <a:pt x="11115" y="4549"/>
                  </a:lnTo>
                  <a:close/>
                  <a:moveTo>
                    <a:pt x="6860" y="3632"/>
                  </a:moveTo>
                  <a:lnTo>
                    <a:pt x="7007" y="3668"/>
                  </a:lnTo>
                  <a:lnTo>
                    <a:pt x="7044" y="3705"/>
                  </a:lnTo>
                  <a:lnTo>
                    <a:pt x="7044" y="3742"/>
                  </a:lnTo>
                  <a:lnTo>
                    <a:pt x="7044" y="3779"/>
                  </a:lnTo>
                  <a:lnTo>
                    <a:pt x="7080" y="3852"/>
                  </a:lnTo>
                  <a:lnTo>
                    <a:pt x="7191" y="3889"/>
                  </a:lnTo>
                  <a:lnTo>
                    <a:pt x="7374" y="3889"/>
                  </a:lnTo>
                  <a:lnTo>
                    <a:pt x="7411" y="3925"/>
                  </a:lnTo>
                  <a:lnTo>
                    <a:pt x="7447" y="4035"/>
                  </a:lnTo>
                  <a:lnTo>
                    <a:pt x="7484" y="4145"/>
                  </a:lnTo>
                  <a:lnTo>
                    <a:pt x="7484" y="4255"/>
                  </a:lnTo>
                  <a:lnTo>
                    <a:pt x="7447" y="4512"/>
                  </a:lnTo>
                  <a:lnTo>
                    <a:pt x="7374" y="4769"/>
                  </a:lnTo>
                  <a:lnTo>
                    <a:pt x="7227" y="5026"/>
                  </a:lnTo>
                  <a:lnTo>
                    <a:pt x="7154" y="5136"/>
                  </a:lnTo>
                  <a:lnTo>
                    <a:pt x="7044" y="5209"/>
                  </a:lnTo>
                  <a:lnTo>
                    <a:pt x="6934" y="5246"/>
                  </a:lnTo>
                  <a:lnTo>
                    <a:pt x="6787" y="5246"/>
                  </a:lnTo>
                  <a:lnTo>
                    <a:pt x="6787" y="4989"/>
                  </a:lnTo>
                  <a:lnTo>
                    <a:pt x="6750" y="4769"/>
                  </a:lnTo>
                  <a:lnTo>
                    <a:pt x="6640" y="4549"/>
                  </a:lnTo>
                  <a:lnTo>
                    <a:pt x="6494" y="4329"/>
                  </a:lnTo>
                  <a:lnTo>
                    <a:pt x="6310" y="4145"/>
                  </a:lnTo>
                  <a:lnTo>
                    <a:pt x="6090" y="4035"/>
                  </a:lnTo>
                  <a:lnTo>
                    <a:pt x="6090" y="3925"/>
                  </a:lnTo>
                  <a:lnTo>
                    <a:pt x="6163" y="3852"/>
                  </a:lnTo>
                  <a:lnTo>
                    <a:pt x="6237" y="3779"/>
                  </a:lnTo>
                  <a:lnTo>
                    <a:pt x="6347" y="3742"/>
                  </a:lnTo>
                  <a:lnTo>
                    <a:pt x="6567" y="3705"/>
                  </a:lnTo>
                  <a:lnTo>
                    <a:pt x="6860" y="3632"/>
                  </a:lnTo>
                  <a:close/>
                  <a:moveTo>
                    <a:pt x="6530" y="3192"/>
                  </a:moveTo>
                  <a:lnTo>
                    <a:pt x="6494" y="3228"/>
                  </a:lnTo>
                  <a:lnTo>
                    <a:pt x="6457" y="3302"/>
                  </a:lnTo>
                  <a:lnTo>
                    <a:pt x="6457" y="3338"/>
                  </a:lnTo>
                  <a:lnTo>
                    <a:pt x="6457" y="3412"/>
                  </a:lnTo>
                  <a:lnTo>
                    <a:pt x="6200" y="3485"/>
                  </a:lnTo>
                  <a:lnTo>
                    <a:pt x="5980" y="3558"/>
                  </a:lnTo>
                  <a:lnTo>
                    <a:pt x="5797" y="3742"/>
                  </a:lnTo>
                  <a:lnTo>
                    <a:pt x="5760" y="3815"/>
                  </a:lnTo>
                  <a:lnTo>
                    <a:pt x="5687" y="3925"/>
                  </a:lnTo>
                  <a:lnTo>
                    <a:pt x="5687" y="4035"/>
                  </a:lnTo>
                  <a:lnTo>
                    <a:pt x="5687" y="4072"/>
                  </a:lnTo>
                  <a:lnTo>
                    <a:pt x="5797" y="4219"/>
                  </a:lnTo>
                  <a:lnTo>
                    <a:pt x="5907" y="4292"/>
                  </a:lnTo>
                  <a:lnTo>
                    <a:pt x="6053" y="4365"/>
                  </a:lnTo>
                  <a:lnTo>
                    <a:pt x="6163" y="4439"/>
                  </a:lnTo>
                  <a:lnTo>
                    <a:pt x="6274" y="4512"/>
                  </a:lnTo>
                  <a:lnTo>
                    <a:pt x="6347" y="4622"/>
                  </a:lnTo>
                  <a:lnTo>
                    <a:pt x="6420" y="4769"/>
                  </a:lnTo>
                  <a:lnTo>
                    <a:pt x="6494" y="5026"/>
                  </a:lnTo>
                  <a:lnTo>
                    <a:pt x="6457" y="5282"/>
                  </a:lnTo>
                  <a:lnTo>
                    <a:pt x="6494" y="5392"/>
                  </a:lnTo>
                  <a:lnTo>
                    <a:pt x="6530" y="5466"/>
                  </a:lnTo>
                  <a:lnTo>
                    <a:pt x="6750" y="5539"/>
                  </a:lnTo>
                  <a:lnTo>
                    <a:pt x="6934" y="5539"/>
                  </a:lnTo>
                  <a:lnTo>
                    <a:pt x="7117" y="5503"/>
                  </a:lnTo>
                  <a:lnTo>
                    <a:pt x="7264" y="5429"/>
                  </a:lnTo>
                  <a:lnTo>
                    <a:pt x="7411" y="5282"/>
                  </a:lnTo>
                  <a:lnTo>
                    <a:pt x="7521" y="5136"/>
                  </a:lnTo>
                  <a:lnTo>
                    <a:pt x="7631" y="4952"/>
                  </a:lnTo>
                  <a:lnTo>
                    <a:pt x="7704" y="4769"/>
                  </a:lnTo>
                  <a:lnTo>
                    <a:pt x="7741" y="4585"/>
                  </a:lnTo>
                  <a:lnTo>
                    <a:pt x="7777" y="4365"/>
                  </a:lnTo>
                  <a:lnTo>
                    <a:pt x="7777" y="4145"/>
                  </a:lnTo>
                  <a:lnTo>
                    <a:pt x="7777" y="3925"/>
                  </a:lnTo>
                  <a:lnTo>
                    <a:pt x="7704" y="3779"/>
                  </a:lnTo>
                  <a:lnTo>
                    <a:pt x="7631" y="3668"/>
                  </a:lnTo>
                  <a:lnTo>
                    <a:pt x="7484" y="3595"/>
                  </a:lnTo>
                  <a:lnTo>
                    <a:pt x="7337" y="3595"/>
                  </a:lnTo>
                  <a:lnTo>
                    <a:pt x="7301" y="3485"/>
                  </a:lnTo>
                  <a:lnTo>
                    <a:pt x="7227" y="3448"/>
                  </a:lnTo>
                  <a:lnTo>
                    <a:pt x="7044" y="3375"/>
                  </a:lnTo>
                  <a:lnTo>
                    <a:pt x="6824" y="3302"/>
                  </a:lnTo>
                  <a:lnTo>
                    <a:pt x="6677" y="3228"/>
                  </a:lnTo>
                  <a:lnTo>
                    <a:pt x="6567" y="3192"/>
                  </a:lnTo>
                  <a:close/>
                  <a:moveTo>
                    <a:pt x="11739" y="5136"/>
                  </a:moveTo>
                  <a:lnTo>
                    <a:pt x="12179" y="5686"/>
                  </a:lnTo>
                  <a:lnTo>
                    <a:pt x="11776" y="5796"/>
                  </a:lnTo>
                  <a:lnTo>
                    <a:pt x="11409" y="6016"/>
                  </a:lnTo>
                  <a:lnTo>
                    <a:pt x="11042" y="6236"/>
                  </a:lnTo>
                  <a:lnTo>
                    <a:pt x="10895" y="6383"/>
                  </a:lnTo>
                  <a:lnTo>
                    <a:pt x="10785" y="6566"/>
                  </a:lnTo>
                  <a:lnTo>
                    <a:pt x="10749" y="6640"/>
                  </a:lnTo>
                  <a:lnTo>
                    <a:pt x="10785" y="6676"/>
                  </a:lnTo>
                  <a:lnTo>
                    <a:pt x="10859" y="6713"/>
                  </a:lnTo>
                  <a:lnTo>
                    <a:pt x="10932" y="6713"/>
                  </a:lnTo>
                  <a:lnTo>
                    <a:pt x="11262" y="6493"/>
                  </a:lnTo>
                  <a:lnTo>
                    <a:pt x="11556" y="6310"/>
                  </a:lnTo>
                  <a:lnTo>
                    <a:pt x="11849" y="6199"/>
                  </a:lnTo>
                  <a:lnTo>
                    <a:pt x="12143" y="6089"/>
                  </a:lnTo>
                  <a:lnTo>
                    <a:pt x="12253" y="6053"/>
                  </a:lnTo>
                  <a:lnTo>
                    <a:pt x="12363" y="6016"/>
                  </a:lnTo>
                  <a:lnTo>
                    <a:pt x="12399" y="5979"/>
                  </a:lnTo>
                  <a:lnTo>
                    <a:pt x="12619" y="6456"/>
                  </a:lnTo>
                  <a:lnTo>
                    <a:pt x="12840" y="6896"/>
                  </a:lnTo>
                  <a:lnTo>
                    <a:pt x="12803" y="6933"/>
                  </a:lnTo>
                  <a:lnTo>
                    <a:pt x="12326" y="7043"/>
                  </a:lnTo>
                  <a:lnTo>
                    <a:pt x="11812" y="7117"/>
                  </a:lnTo>
                  <a:lnTo>
                    <a:pt x="11299" y="7117"/>
                  </a:lnTo>
                  <a:lnTo>
                    <a:pt x="10749" y="7080"/>
                  </a:lnTo>
                  <a:lnTo>
                    <a:pt x="10675" y="7117"/>
                  </a:lnTo>
                  <a:lnTo>
                    <a:pt x="10639" y="7153"/>
                  </a:lnTo>
                  <a:lnTo>
                    <a:pt x="10639" y="7227"/>
                  </a:lnTo>
                  <a:lnTo>
                    <a:pt x="10712" y="7300"/>
                  </a:lnTo>
                  <a:lnTo>
                    <a:pt x="10932" y="7373"/>
                  </a:lnTo>
                  <a:lnTo>
                    <a:pt x="11189" y="7447"/>
                  </a:lnTo>
                  <a:lnTo>
                    <a:pt x="11702" y="7483"/>
                  </a:lnTo>
                  <a:lnTo>
                    <a:pt x="11959" y="7483"/>
                  </a:lnTo>
                  <a:lnTo>
                    <a:pt x="12216" y="7447"/>
                  </a:lnTo>
                  <a:lnTo>
                    <a:pt x="12583" y="7373"/>
                  </a:lnTo>
                  <a:lnTo>
                    <a:pt x="12693" y="7373"/>
                  </a:lnTo>
                  <a:lnTo>
                    <a:pt x="12766" y="7337"/>
                  </a:lnTo>
                  <a:lnTo>
                    <a:pt x="12803" y="7410"/>
                  </a:lnTo>
                  <a:lnTo>
                    <a:pt x="12840" y="7447"/>
                  </a:lnTo>
                  <a:lnTo>
                    <a:pt x="12876" y="7483"/>
                  </a:lnTo>
                  <a:lnTo>
                    <a:pt x="12986" y="7520"/>
                  </a:lnTo>
                  <a:lnTo>
                    <a:pt x="13023" y="7777"/>
                  </a:lnTo>
                  <a:lnTo>
                    <a:pt x="13060" y="8070"/>
                  </a:lnTo>
                  <a:lnTo>
                    <a:pt x="12986" y="8107"/>
                  </a:lnTo>
                  <a:lnTo>
                    <a:pt x="12693" y="7997"/>
                  </a:lnTo>
                  <a:lnTo>
                    <a:pt x="12473" y="7887"/>
                  </a:lnTo>
                  <a:lnTo>
                    <a:pt x="12253" y="7777"/>
                  </a:lnTo>
                  <a:lnTo>
                    <a:pt x="11886" y="7777"/>
                  </a:lnTo>
                  <a:lnTo>
                    <a:pt x="11776" y="7813"/>
                  </a:lnTo>
                  <a:lnTo>
                    <a:pt x="11226" y="7777"/>
                  </a:lnTo>
                  <a:lnTo>
                    <a:pt x="10895" y="7740"/>
                  </a:lnTo>
                  <a:lnTo>
                    <a:pt x="10749" y="7740"/>
                  </a:lnTo>
                  <a:lnTo>
                    <a:pt x="10675" y="7703"/>
                  </a:lnTo>
                  <a:lnTo>
                    <a:pt x="10565" y="7483"/>
                  </a:lnTo>
                  <a:lnTo>
                    <a:pt x="10529" y="7483"/>
                  </a:lnTo>
                  <a:lnTo>
                    <a:pt x="10529" y="7520"/>
                  </a:lnTo>
                  <a:lnTo>
                    <a:pt x="10529" y="7887"/>
                  </a:lnTo>
                  <a:lnTo>
                    <a:pt x="10529" y="7960"/>
                  </a:lnTo>
                  <a:lnTo>
                    <a:pt x="10602" y="7997"/>
                  </a:lnTo>
                  <a:lnTo>
                    <a:pt x="11042" y="8107"/>
                  </a:lnTo>
                  <a:lnTo>
                    <a:pt x="11482" y="8144"/>
                  </a:lnTo>
                  <a:lnTo>
                    <a:pt x="11482" y="8327"/>
                  </a:lnTo>
                  <a:lnTo>
                    <a:pt x="11519" y="8474"/>
                  </a:lnTo>
                  <a:lnTo>
                    <a:pt x="11592" y="8547"/>
                  </a:lnTo>
                  <a:lnTo>
                    <a:pt x="11629" y="8584"/>
                  </a:lnTo>
                  <a:lnTo>
                    <a:pt x="11776" y="8657"/>
                  </a:lnTo>
                  <a:lnTo>
                    <a:pt x="11959" y="8767"/>
                  </a:lnTo>
                  <a:lnTo>
                    <a:pt x="11409" y="8657"/>
                  </a:lnTo>
                  <a:lnTo>
                    <a:pt x="10969" y="8474"/>
                  </a:lnTo>
                  <a:lnTo>
                    <a:pt x="10712" y="8437"/>
                  </a:lnTo>
                  <a:lnTo>
                    <a:pt x="10455" y="8400"/>
                  </a:lnTo>
                  <a:lnTo>
                    <a:pt x="10198" y="8217"/>
                  </a:lnTo>
                  <a:lnTo>
                    <a:pt x="10052" y="8180"/>
                  </a:lnTo>
                  <a:lnTo>
                    <a:pt x="9942" y="8144"/>
                  </a:lnTo>
                  <a:lnTo>
                    <a:pt x="9722" y="8180"/>
                  </a:lnTo>
                  <a:lnTo>
                    <a:pt x="9575" y="8254"/>
                  </a:lnTo>
                  <a:lnTo>
                    <a:pt x="9465" y="8364"/>
                  </a:lnTo>
                  <a:lnTo>
                    <a:pt x="9355" y="8510"/>
                  </a:lnTo>
                  <a:lnTo>
                    <a:pt x="9245" y="8584"/>
                  </a:lnTo>
                  <a:lnTo>
                    <a:pt x="9098" y="8620"/>
                  </a:lnTo>
                  <a:lnTo>
                    <a:pt x="8841" y="8584"/>
                  </a:lnTo>
                  <a:lnTo>
                    <a:pt x="8621" y="8620"/>
                  </a:lnTo>
                  <a:lnTo>
                    <a:pt x="8401" y="8694"/>
                  </a:lnTo>
                  <a:lnTo>
                    <a:pt x="8181" y="8804"/>
                  </a:lnTo>
                  <a:lnTo>
                    <a:pt x="7924" y="8804"/>
                  </a:lnTo>
                  <a:lnTo>
                    <a:pt x="7851" y="8767"/>
                  </a:lnTo>
                  <a:lnTo>
                    <a:pt x="7814" y="8730"/>
                  </a:lnTo>
                  <a:lnTo>
                    <a:pt x="7814" y="8694"/>
                  </a:lnTo>
                  <a:lnTo>
                    <a:pt x="7887" y="8620"/>
                  </a:lnTo>
                  <a:lnTo>
                    <a:pt x="7998" y="8510"/>
                  </a:lnTo>
                  <a:lnTo>
                    <a:pt x="8144" y="8437"/>
                  </a:lnTo>
                  <a:lnTo>
                    <a:pt x="8401" y="8327"/>
                  </a:lnTo>
                  <a:lnTo>
                    <a:pt x="8731" y="8180"/>
                  </a:lnTo>
                  <a:lnTo>
                    <a:pt x="8915" y="8070"/>
                  </a:lnTo>
                  <a:lnTo>
                    <a:pt x="9025" y="7924"/>
                  </a:lnTo>
                  <a:lnTo>
                    <a:pt x="9135" y="7777"/>
                  </a:lnTo>
                  <a:lnTo>
                    <a:pt x="9208" y="7630"/>
                  </a:lnTo>
                  <a:lnTo>
                    <a:pt x="9208" y="7447"/>
                  </a:lnTo>
                  <a:lnTo>
                    <a:pt x="9171" y="7227"/>
                  </a:lnTo>
                  <a:lnTo>
                    <a:pt x="9098" y="7117"/>
                  </a:lnTo>
                  <a:lnTo>
                    <a:pt x="8988" y="7006"/>
                  </a:lnTo>
                  <a:lnTo>
                    <a:pt x="8841" y="6896"/>
                  </a:lnTo>
                  <a:lnTo>
                    <a:pt x="8694" y="6860"/>
                  </a:lnTo>
                  <a:lnTo>
                    <a:pt x="8548" y="6823"/>
                  </a:lnTo>
                  <a:lnTo>
                    <a:pt x="8401" y="6823"/>
                  </a:lnTo>
                  <a:lnTo>
                    <a:pt x="8254" y="6860"/>
                  </a:lnTo>
                  <a:lnTo>
                    <a:pt x="8108" y="6933"/>
                  </a:lnTo>
                  <a:lnTo>
                    <a:pt x="7924" y="7117"/>
                  </a:lnTo>
                  <a:lnTo>
                    <a:pt x="7924" y="7117"/>
                  </a:lnTo>
                  <a:lnTo>
                    <a:pt x="7998" y="6970"/>
                  </a:lnTo>
                  <a:lnTo>
                    <a:pt x="8108" y="6860"/>
                  </a:lnTo>
                  <a:lnTo>
                    <a:pt x="8291" y="6603"/>
                  </a:lnTo>
                  <a:lnTo>
                    <a:pt x="8511" y="6383"/>
                  </a:lnTo>
                  <a:lnTo>
                    <a:pt x="8768" y="6126"/>
                  </a:lnTo>
                  <a:lnTo>
                    <a:pt x="8951" y="5943"/>
                  </a:lnTo>
                  <a:lnTo>
                    <a:pt x="9135" y="5796"/>
                  </a:lnTo>
                  <a:lnTo>
                    <a:pt x="9171" y="5796"/>
                  </a:lnTo>
                  <a:lnTo>
                    <a:pt x="9391" y="5759"/>
                  </a:lnTo>
                  <a:lnTo>
                    <a:pt x="9612" y="5686"/>
                  </a:lnTo>
                  <a:lnTo>
                    <a:pt x="10052" y="5539"/>
                  </a:lnTo>
                  <a:lnTo>
                    <a:pt x="10455" y="5356"/>
                  </a:lnTo>
                  <a:lnTo>
                    <a:pt x="10639" y="5282"/>
                  </a:lnTo>
                  <a:lnTo>
                    <a:pt x="10895" y="5246"/>
                  </a:lnTo>
                  <a:lnTo>
                    <a:pt x="10895" y="5246"/>
                  </a:lnTo>
                  <a:lnTo>
                    <a:pt x="10602" y="5503"/>
                  </a:lnTo>
                  <a:lnTo>
                    <a:pt x="10492" y="5649"/>
                  </a:lnTo>
                  <a:lnTo>
                    <a:pt x="10419" y="5833"/>
                  </a:lnTo>
                  <a:lnTo>
                    <a:pt x="10455" y="5869"/>
                  </a:lnTo>
                  <a:lnTo>
                    <a:pt x="10639" y="5796"/>
                  </a:lnTo>
                  <a:lnTo>
                    <a:pt x="10822" y="5723"/>
                  </a:lnTo>
                  <a:lnTo>
                    <a:pt x="11152" y="5503"/>
                  </a:lnTo>
                  <a:lnTo>
                    <a:pt x="11739" y="5136"/>
                  </a:lnTo>
                  <a:close/>
                  <a:moveTo>
                    <a:pt x="11996" y="8254"/>
                  </a:moveTo>
                  <a:lnTo>
                    <a:pt x="12546" y="8400"/>
                  </a:lnTo>
                  <a:lnTo>
                    <a:pt x="12729" y="8584"/>
                  </a:lnTo>
                  <a:lnTo>
                    <a:pt x="12803" y="8620"/>
                  </a:lnTo>
                  <a:lnTo>
                    <a:pt x="12876" y="8657"/>
                  </a:lnTo>
                  <a:lnTo>
                    <a:pt x="12950" y="8620"/>
                  </a:lnTo>
                  <a:lnTo>
                    <a:pt x="13023" y="8584"/>
                  </a:lnTo>
                  <a:lnTo>
                    <a:pt x="12950" y="9024"/>
                  </a:lnTo>
                  <a:lnTo>
                    <a:pt x="12509" y="8914"/>
                  </a:lnTo>
                  <a:lnTo>
                    <a:pt x="12399" y="8657"/>
                  </a:lnTo>
                  <a:lnTo>
                    <a:pt x="12216" y="8474"/>
                  </a:lnTo>
                  <a:lnTo>
                    <a:pt x="12033" y="8327"/>
                  </a:lnTo>
                  <a:lnTo>
                    <a:pt x="11959" y="8290"/>
                  </a:lnTo>
                  <a:lnTo>
                    <a:pt x="11996" y="8254"/>
                  </a:lnTo>
                  <a:close/>
                  <a:moveTo>
                    <a:pt x="10932" y="8841"/>
                  </a:moveTo>
                  <a:lnTo>
                    <a:pt x="11519" y="9097"/>
                  </a:lnTo>
                  <a:lnTo>
                    <a:pt x="12106" y="9244"/>
                  </a:lnTo>
                  <a:lnTo>
                    <a:pt x="12033" y="9391"/>
                  </a:lnTo>
                  <a:lnTo>
                    <a:pt x="11922" y="9537"/>
                  </a:lnTo>
                  <a:lnTo>
                    <a:pt x="11776" y="9611"/>
                  </a:lnTo>
                  <a:lnTo>
                    <a:pt x="11702" y="9611"/>
                  </a:lnTo>
                  <a:lnTo>
                    <a:pt x="11629" y="9574"/>
                  </a:lnTo>
                  <a:lnTo>
                    <a:pt x="11519" y="9537"/>
                  </a:lnTo>
                  <a:lnTo>
                    <a:pt x="11409" y="9427"/>
                  </a:lnTo>
                  <a:lnTo>
                    <a:pt x="11226" y="9244"/>
                  </a:lnTo>
                  <a:lnTo>
                    <a:pt x="10932" y="8841"/>
                  </a:lnTo>
                  <a:close/>
                  <a:moveTo>
                    <a:pt x="12509" y="9354"/>
                  </a:moveTo>
                  <a:lnTo>
                    <a:pt x="12876" y="9391"/>
                  </a:lnTo>
                  <a:lnTo>
                    <a:pt x="12656" y="10161"/>
                  </a:lnTo>
                  <a:lnTo>
                    <a:pt x="12583" y="10088"/>
                  </a:lnTo>
                  <a:lnTo>
                    <a:pt x="12363" y="10088"/>
                  </a:lnTo>
                  <a:lnTo>
                    <a:pt x="12216" y="10051"/>
                  </a:lnTo>
                  <a:lnTo>
                    <a:pt x="11886" y="9978"/>
                  </a:lnTo>
                  <a:lnTo>
                    <a:pt x="12106" y="9868"/>
                  </a:lnTo>
                  <a:lnTo>
                    <a:pt x="12289" y="9758"/>
                  </a:lnTo>
                  <a:lnTo>
                    <a:pt x="12399" y="9574"/>
                  </a:lnTo>
                  <a:lnTo>
                    <a:pt x="12509" y="9354"/>
                  </a:lnTo>
                  <a:close/>
                  <a:moveTo>
                    <a:pt x="10382" y="9721"/>
                  </a:moveTo>
                  <a:lnTo>
                    <a:pt x="11409" y="10161"/>
                  </a:lnTo>
                  <a:lnTo>
                    <a:pt x="11922" y="10381"/>
                  </a:lnTo>
                  <a:lnTo>
                    <a:pt x="12253" y="10491"/>
                  </a:lnTo>
                  <a:lnTo>
                    <a:pt x="12399" y="10491"/>
                  </a:lnTo>
                  <a:lnTo>
                    <a:pt x="12509" y="10455"/>
                  </a:lnTo>
                  <a:lnTo>
                    <a:pt x="12326" y="10968"/>
                  </a:lnTo>
                  <a:lnTo>
                    <a:pt x="12033" y="10858"/>
                  </a:lnTo>
                  <a:lnTo>
                    <a:pt x="11886" y="10785"/>
                  </a:lnTo>
                  <a:lnTo>
                    <a:pt x="11776" y="10711"/>
                  </a:lnTo>
                  <a:lnTo>
                    <a:pt x="11519" y="10528"/>
                  </a:lnTo>
                  <a:lnTo>
                    <a:pt x="11409" y="10418"/>
                  </a:lnTo>
                  <a:lnTo>
                    <a:pt x="11262" y="10344"/>
                  </a:lnTo>
                  <a:lnTo>
                    <a:pt x="11079" y="10308"/>
                  </a:lnTo>
                  <a:lnTo>
                    <a:pt x="10895" y="10271"/>
                  </a:lnTo>
                  <a:lnTo>
                    <a:pt x="10492" y="10234"/>
                  </a:lnTo>
                  <a:lnTo>
                    <a:pt x="10455" y="9978"/>
                  </a:lnTo>
                  <a:lnTo>
                    <a:pt x="10382" y="9721"/>
                  </a:lnTo>
                  <a:close/>
                  <a:moveTo>
                    <a:pt x="10455" y="10528"/>
                  </a:moveTo>
                  <a:lnTo>
                    <a:pt x="10785" y="10601"/>
                  </a:lnTo>
                  <a:lnTo>
                    <a:pt x="10969" y="10638"/>
                  </a:lnTo>
                  <a:lnTo>
                    <a:pt x="11115" y="10711"/>
                  </a:lnTo>
                  <a:lnTo>
                    <a:pt x="11336" y="10821"/>
                  </a:lnTo>
                  <a:lnTo>
                    <a:pt x="11519" y="10968"/>
                  </a:lnTo>
                  <a:lnTo>
                    <a:pt x="11702" y="11115"/>
                  </a:lnTo>
                  <a:lnTo>
                    <a:pt x="11886" y="11262"/>
                  </a:lnTo>
                  <a:lnTo>
                    <a:pt x="12106" y="11335"/>
                  </a:lnTo>
                  <a:lnTo>
                    <a:pt x="11739" y="11922"/>
                  </a:lnTo>
                  <a:lnTo>
                    <a:pt x="11629" y="11922"/>
                  </a:lnTo>
                  <a:lnTo>
                    <a:pt x="11482" y="11885"/>
                  </a:lnTo>
                  <a:lnTo>
                    <a:pt x="11226" y="11738"/>
                  </a:lnTo>
                  <a:lnTo>
                    <a:pt x="10565" y="11482"/>
                  </a:lnTo>
                  <a:lnTo>
                    <a:pt x="10272" y="11335"/>
                  </a:lnTo>
                  <a:lnTo>
                    <a:pt x="10382" y="10968"/>
                  </a:lnTo>
                  <a:lnTo>
                    <a:pt x="10455" y="10601"/>
                  </a:lnTo>
                  <a:lnTo>
                    <a:pt x="10455" y="10528"/>
                  </a:lnTo>
                  <a:close/>
                  <a:moveTo>
                    <a:pt x="10125" y="11665"/>
                  </a:moveTo>
                  <a:lnTo>
                    <a:pt x="10785" y="11958"/>
                  </a:lnTo>
                  <a:lnTo>
                    <a:pt x="11115" y="12142"/>
                  </a:lnTo>
                  <a:lnTo>
                    <a:pt x="11299" y="12215"/>
                  </a:lnTo>
                  <a:lnTo>
                    <a:pt x="11482" y="12289"/>
                  </a:lnTo>
                  <a:lnTo>
                    <a:pt x="11226" y="12655"/>
                  </a:lnTo>
                  <a:lnTo>
                    <a:pt x="10895" y="12545"/>
                  </a:lnTo>
                  <a:lnTo>
                    <a:pt x="10455" y="12399"/>
                  </a:lnTo>
                  <a:lnTo>
                    <a:pt x="10052" y="12252"/>
                  </a:lnTo>
                  <a:lnTo>
                    <a:pt x="9868" y="12142"/>
                  </a:lnTo>
                  <a:lnTo>
                    <a:pt x="10125" y="11665"/>
                  </a:lnTo>
                  <a:close/>
                  <a:moveTo>
                    <a:pt x="9355" y="9574"/>
                  </a:moveTo>
                  <a:lnTo>
                    <a:pt x="9575" y="9611"/>
                  </a:lnTo>
                  <a:lnTo>
                    <a:pt x="9795" y="9648"/>
                  </a:lnTo>
                  <a:lnTo>
                    <a:pt x="9978" y="9758"/>
                  </a:lnTo>
                  <a:lnTo>
                    <a:pt x="10052" y="9868"/>
                  </a:lnTo>
                  <a:lnTo>
                    <a:pt x="10088" y="9941"/>
                  </a:lnTo>
                  <a:lnTo>
                    <a:pt x="10125" y="10088"/>
                  </a:lnTo>
                  <a:lnTo>
                    <a:pt x="10125" y="10198"/>
                  </a:lnTo>
                  <a:lnTo>
                    <a:pt x="9832" y="10161"/>
                  </a:lnTo>
                  <a:lnTo>
                    <a:pt x="9795" y="10198"/>
                  </a:lnTo>
                  <a:lnTo>
                    <a:pt x="9795" y="10234"/>
                  </a:lnTo>
                  <a:lnTo>
                    <a:pt x="9942" y="10344"/>
                  </a:lnTo>
                  <a:lnTo>
                    <a:pt x="10088" y="10455"/>
                  </a:lnTo>
                  <a:lnTo>
                    <a:pt x="10015" y="10785"/>
                  </a:lnTo>
                  <a:lnTo>
                    <a:pt x="9942" y="11078"/>
                  </a:lnTo>
                  <a:lnTo>
                    <a:pt x="9905" y="11188"/>
                  </a:lnTo>
                  <a:lnTo>
                    <a:pt x="9648" y="11115"/>
                  </a:lnTo>
                  <a:lnTo>
                    <a:pt x="9391" y="11078"/>
                  </a:lnTo>
                  <a:lnTo>
                    <a:pt x="9355" y="11078"/>
                  </a:lnTo>
                  <a:lnTo>
                    <a:pt x="9318" y="11115"/>
                  </a:lnTo>
                  <a:lnTo>
                    <a:pt x="9318" y="11151"/>
                  </a:lnTo>
                  <a:lnTo>
                    <a:pt x="9355" y="11188"/>
                  </a:lnTo>
                  <a:lnTo>
                    <a:pt x="9538" y="11372"/>
                  </a:lnTo>
                  <a:lnTo>
                    <a:pt x="9795" y="11518"/>
                  </a:lnTo>
                  <a:lnTo>
                    <a:pt x="9501" y="11995"/>
                  </a:lnTo>
                  <a:lnTo>
                    <a:pt x="9061" y="11812"/>
                  </a:lnTo>
                  <a:lnTo>
                    <a:pt x="8584" y="11628"/>
                  </a:lnTo>
                  <a:lnTo>
                    <a:pt x="8548" y="11628"/>
                  </a:lnTo>
                  <a:lnTo>
                    <a:pt x="8548" y="11702"/>
                  </a:lnTo>
                  <a:lnTo>
                    <a:pt x="8731" y="11848"/>
                  </a:lnTo>
                  <a:lnTo>
                    <a:pt x="8915" y="12032"/>
                  </a:lnTo>
                  <a:lnTo>
                    <a:pt x="9318" y="12289"/>
                  </a:lnTo>
                  <a:lnTo>
                    <a:pt x="9061" y="12582"/>
                  </a:lnTo>
                  <a:lnTo>
                    <a:pt x="8805" y="12802"/>
                  </a:lnTo>
                  <a:lnTo>
                    <a:pt x="8548" y="12692"/>
                  </a:lnTo>
                  <a:lnTo>
                    <a:pt x="8401" y="12069"/>
                  </a:lnTo>
                  <a:lnTo>
                    <a:pt x="8291" y="11445"/>
                  </a:lnTo>
                  <a:lnTo>
                    <a:pt x="8218" y="11298"/>
                  </a:lnTo>
                  <a:lnTo>
                    <a:pt x="8144" y="11188"/>
                  </a:lnTo>
                  <a:lnTo>
                    <a:pt x="8034" y="11115"/>
                  </a:lnTo>
                  <a:lnTo>
                    <a:pt x="7374" y="11115"/>
                  </a:lnTo>
                  <a:lnTo>
                    <a:pt x="7264" y="11078"/>
                  </a:lnTo>
                  <a:lnTo>
                    <a:pt x="7154" y="11041"/>
                  </a:lnTo>
                  <a:lnTo>
                    <a:pt x="7007" y="10895"/>
                  </a:lnTo>
                  <a:lnTo>
                    <a:pt x="6897" y="10675"/>
                  </a:lnTo>
                  <a:lnTo>
                    <a:pt x="6860" y="10455"/>
                  </a:lnTo>
                  <a:lnTo>
                    <a:pt x="6860" y="10344"/>
                  </a:lnTo>
                  <a:lnTo>
                    <a:pt x="6897" y="10234"/>
                  </a:lnTo>
                  <a:lnTo>
                    <a:pt x="6934" y="10124"/>
                  </a:lnTo>
                  <a:lnTo>
                    <a:pt x="7007" y="10051"/>
                  </a:lnTo>
                  <a:lnTo>
                    <a:pt x="7227" y="9978"/>
                  </a:lnTo>
                  <a:lnTo>
                    <a:pt x="7447" y="9904"/>
                  </a:lnTo>
                  <a:lnTo>
                    <a:pt x="8328" y="9721"/>
                  </a:lnTo>
                  <a:lnTo>
                    <a:pt x="8401" y="9758"/>
                  </a:lnTo>
                  <a:lnTo>
                    <a:pt x="8548" y="9758"/>
                  </a:lnTo>
                  <a:lnTo>
                    <a:pt x="8841" y="9648"/>
                  </a:lnTo>
                  <a:lnTo>
                    <a:pt x="9135" y="9574"/>
                  </a:lnTo>
                  <a:close/>
                  <a:moveTo>
                    <a:pt x="1028" y="7373"/>
                  </a:moveTo>
                  <a:lnTo>
                    <a:pt x="1028" y="7887"/>
                  </a:lnTo>
                  <a:lnTo>
                    <a:pt x="1101" y="8437"/>
                  </a:lnTo>
                  <a:lnTo>
                    <a:pt x="1138" y="8474"/>
                  </a:lnTo>
                  <a:lnTo>
                    <a:pt x="1211" y="8510"/>
                  </a:lnTo>
                  <a:lnTo>
                    <a:pt x="1285" y="8510"/>
                  </a:lnTo>
                  <a:lnTo>
                    <a:pt x="1358" y="8474"/>
                  </a:lnTo>
                  <a:lnTo>
                    <a:pt x="1872" y="8070"/>
                  </a:lnTo>
                  <a:lnTo>
                    <a:pt x="1945" y="8951"/>
                  </a:lnTo>
                  <a:lnTo>
                    <a:pt x="1982" y="9611"/>
                  </a:lnTo>
                  <a:lnTo>
                    <a:pt x="1982" y="9758"/>
                  </a:lnTo>
                  <a:lnTo>
                    <a:pt x="1982" y="9904"/>
                  </a:lnTo>
                  <a:lnTo>
                    <a:pt x="1872" y="10014"/>
                  </a:lnTo>
                  <a:lnTo>
                    <a:pt x="1762" y="10088"/>
                  </a:lnTo>
                  <a:lnTo>
                    <a:pt x="1615" y="10271"/>
                  </a:lnTo>
                  <a:lnTo>
                    <a:pt x="1505" y="10455"/>
                  </a:lnTo>
                  <a:lnTo>
                    <a:pt x="1468" y="10638"/>
                  </a:lnTo>
                  <a:lnTo>
                    <a:pt x="1468" y="10858"/>
                  </a:lnTo>
                  <a:lnTo>
                    <a:pt x="1505" y="11078"/>
                  </a:lnTo>
                  <a:lnTo>
                    <a:pt x="1578" y="11298"/>
                  </a:lnTo>
                  <a:lnTo>
                    <a:pt x="1688" y="11702"/>
                  </a:lnTo>
                  <a:lnTo>
                    <a:pt x="2165" y="12876"/>
                  </a:lnTo>
                  <a:lnTo>
                    <a:pt x="1835" y="12509"/>
                  </a:lnTo>
                  <a:lnTo>
                    <a:pt x="1505" y="12142"/>
                  </a:lnTo>
                  <a:lnTo>
                    <a:pt x="1211" y="11665"/>
                  </a:lnTo>
                  <a:lnTo>
                    <a:pt x="918" y="11188"/>
                  </a:lnTo>
                  <a:lnTo>
                    <a:pt x="735" y="10675"/>
                  </a:lnTo>
                  <a:lnTo>
                    <a:pt x="588" y="10161"/>
                  </a:lnTo>
                  <a:lnTo>
                    <a:pt x="551" y="9831"/>
                  </a:lnTo>
                  <a:lnTo>
                    <a:pt x="514" y="9501"/>
                  </a:lnTo>
                  <a:lnTo>
                    <a:pt x="551" y="9171"/>
                  </a:lnTo>
                  <a:lnTo>
                    <a:pt x="588" y="8841"/>
                  </a:lnTo>
                  <a:lnTo>
                    <a:pt x="771" y="8180"/>
                  </a:lnTo>
                  <a:lnTo>
                    <a:pt x="955" y="7557"/>
                  </a:lnTo>
                  <a:lnTo>
                    <a:pt x="1028" y="7373"/>
                  </a:lnTo>
                  <a:close/>
                  <a:moveTo>
                    <a:pt x="9612" y="12472"/>
                  </a:moveTo>
                  <a:lnTo>
                    <a:pt x="9942" y="12619"/>
                  </a:lnTo>
                  <a:lnTo>
                    <a:pt x="10675" y="12912"/>
                  </a:lnTo>
                  <a:lnTo>
                    <a:pt x="10895" y="12986"/>
                  </a:lnTo>
                  <a:lnTo>
                    <a:pt x="10529" y="13316"/>
                  </a:lnTo>
                  <a:lnTo>
                    <a:pt x="10162" y="13609"/>
                  </a:lnTo>
                  <a:lnTo>
                    <a:pt x="9685" y="13279"/>
                  </a:lnTo>
                  <a:lnTo>
                    <a:pt x="9171" y="12986"/>
                  </a:lnTo>
                  <a:lnTo>
                    <a:pt x="9391" y="12729"/>
                  </a:lnTo>
                  <a:lnTo>
                    <a:pt x="9612" y="12472"/>
                  </a:lnTo>
                  <a:close/>
                  <a:moveTo>
                    <a:pt x="2569" y="5209"/>
                  </a:moveTo>
                  <a:lnTo>
                    <a:pt x="2899" y="5319"/>
                  </a:lnTo>
                  <a:lnTo>
                    <a:pt x="3266" y="5356"/>
                  </a:lnTo>
                  <a:lnTo>
                    <a:pt x="3999" y="5356"/>
                  </a:lnTo>
                  <a:lnTo>
                    <a:pt x="4733" y="5429"/>
                  </a:lnTo>
                  <a:lnTo>
                    <a:pt x="5467" y="5539"/>
                  </a:lnTo>
                  <a:lnTo>
                    <a:pt x="5320" y="5649"/>
                  </a:lnTo>
                  <a:lnTo>
                    <a:pt x="5173" y="5723"/>
                  </a:lnTo>
                  <a:lnTo>
                    <a:pt x="4880" y="5833"/>
                  </a:lnTo>
                  <a:lnTo>
                    <a:pt x="4696" y="5943"/>
                  </a:lnTo>
                  <a:lnTo>
                    <a:pt x="4513" y="6053"/>
                  </a:lnTo>
                  <a:lnTo>
                    <a:pt x="4366" y="6236"/>
                  </a:lnTo>
                  <a:lnTo>
                    <a:pt x="4293" y="6420"/>
                  </a:lnTo>
                  <a:lnTo>
                    <a:pt x="4256" y="6493"/>
                  </a:lnTo>
                  <a:lnTo>
                    <a:pt x="4293" y="6603"/>
                  </a:lnTo>
                  <a:lnTo>
                    <a:pt x="4329" y="6676"/>
                  </a:lnTo>
                  <a:lnTo>
                    <a:pt x="4366" y="6750"/>
                  </a:lnTo>
                  <a:lnTo>
                    <a:pt x="4439" y="6823"/>
                  </a:lnTo>
                  <a:lnTo>
                    <a:pt x="4549" y="6823"/>
                  </a:lnTo>
                  <a:lnTo>
                    <a:pt x="4660" y="6860"/>
                  </a:lnTo>
                  <a:lnTo>
                    <a:pt x="4696" y="6933"/>
                  </a:lnTo>
                  <a:lnTo>
                    <a:pt x="4733" y="7117"/>
                  </a:lnTo>
                  <a:lnTo>
                    <a:pt x="4770" y="7300"/>
                  </a:lnTo>
                  <a:lnTo>
                    <a:pt x="4770" y="7667"/>
                  </a:lnTo>
                  <a:lnTo>
                    <a:pt x="4806" y="7813"/>
                  </a:lnTo>
                  <a:lnTo>
                    <a:pt x="4586" y="7520"/>
                  </a:lnTo>
                  <a:lnTo>
                    <a:pt x="4366" y="7263"/>
                  </a:lnTo>
                  <a:lnTo>
                    <a:pt x="4256" y="7190"/>
                  </a:lnTo>
                  <a:lnTo>
                    <a:pt x="4146" y="7153"/>
                  </a:lnTo>
                  <a:lnTo>
                    <a:pt x="3999" y="7117"/>
                  </a:lnTo>
                  <a:lnTo>
                    <a:pt x="3889" y="7153"/>
                  </a:lnTo>
                  <a:lnTo>
                    <a:pt x="3632" y="7227"/>
                  </a:lnTo>
                  <a:lnTo>
                    <a:pt x="3412" y="7373"/>
                  </a:lnTo>
                  <a:lnTo>
                    <a:pt x="3192" y="7593"/>
                  </a:lnTo>
                  <a:lnTo>
                    <a:pt x="2972" y="7813"/>
                  </a:lnTo>
                  <a:lnTo>
                    <a:pt x="2825" y="8070"/>
                  </a:lnTo>
                  <a:lnTo>
                    <a:pt x="2715" y="8364"/>
                  </a:lnTo>
                  <a:lnTo>
                    <a:pt x="2642" y="8657"/>
                  </a:lnTo>
                  <a:lnTo>
                    <a:pt x="2605" y="8951"/>
                  </a:lnTo>
                  <a:lnTo>
                    <a:pt x="2605" y="9244"/>
                  </a:lnTo>
                  <a:lnTo>
                    <a:pt x="2679" y="9537"/>
                  </a:lnTo>
                  <a:lnTo>
                    <a:pt x="2679" y="9611"/>
                  </a:lnTo>
                  <a:lnTo>
                    <a:pt x="2752" y="9648"/>
                  </a:lnTo>
                  <a:lnTo>
                    <a:pt x="2789" y="9684"/>
                  </a:lnTo>
                  <a:lnTo>
                    <a:pt x="3156" y="9684"/>
                  </a:lnTo>
                  <a:lnTo>
                    <a:pt x="3449" y="9758"/>
                  </a:lnTo>
                  <a:lnTo>
                    <a:pt x="3706" y="9868"/>
                  </a:lnTo>
                  <a:lnTo>
                    <a:pt x="3963" y="10014"/>
                  </a:lnTo>
                  <a:lnTo>
                    <a:pt x="4183" y="10198"/>
                  </a:lnTo>
                  <a:lnTo>
                    <a:pt x="4403" y="10418"/>
                  </a:lnTo>
                  <a:lnTo>
                    <a:pt x="4770" y="10858"/>
                  </a:lnTo>
                  <a:lnTo>
                    <a:pt x="4403" y="11151"/>
                  </a:lnTo>
                  <a:lnTo>
                    <a:pt x="4109" y="11445"/>
                  </a:lnTo>
                  <a:lnTo>
                    <a:pt x="3816" y="11775"/>
                  </a:lnTo>
                  <a:lnTo>
                    <a:pt x="3596" y="12142"/>
                  </a:lnTo>
                  <a:lnTo>
                    <a:pt x="3412" y="12545"/>
                  </a:lnTo>
                  <a:lnTo>
                    <a:pt x="3266" y="12986"/>
                  </a:lnTo>
                  <a:lnTo>
                    <a:pt x="3192" y="13426"/>
                  </a:lnTo>
                  <a:lnTo>
                    <a:pt x="3156" y="13866"/>
                  </a:lnTo>
                  <a:lnTo>
                    <a:pt x="3082" y="13829"/>
                  </a:lnTo>
                  <a:lnTo>
                    <a:pt x="2972" y="13719"/>
                  </a:lnTo>
                  <a:lnTo>
                    <a:pt x="2899" y="13572"/>
                  </a:lnTo>
                  <a:lnTo>
                    <a:pt x="2459" y="12582"/>
                  </a:lnTo>
                  <a:lnTo>
                    <a:pt x="2092" y="11702"/>
                  </a:lnTo>
                  <a:lnTo>
                    <a:pt x="1945" y="11262"/>
                  </a:lnTo>
                  <a:lnTo>
                    <a:pt x="1872" y="10821"/>
                  </a:lnTo>
                  <a:lnTo>
                    <a:pt x="1872" y="10638"/>
                  </a:lnTo>
                  <a:lnTo>
                    <a:pt x="1945" y="10491"/>
                  </a:lnTo>
                  <a:lnTo>
                    <a:pt x="2055" y="10381"/>
                  </a:lnTo>
                  <a:lnTo>
                    <a:pt x="2202" y="10271"/>
                  </a:lnTo>
                  <a:lnTo>
                    <a:pt x="2312" y="10161"/>
                  </a:lnTo>
                  <a:lnTo>
                    <a:pt x="2385" y="10051"/>
                  </a:lnTo>
                  <a:lnTo>
                    <a:pt x="2385" y="9904"/>
                  </a:lnTo>
                  <a:lnTo>
                    <a:pt x="2385" y="9721"/>
                  </a:lnTo>
                  <a:lnTo>
                    <a:pt x="2312" y="8730"/>
                  </a:lnTo>
                  <a:lnTo>
                    <a:pt x="2165" y="7740"/>
                  </a:lnTo>
                  <a:lnTo>
                    <a:pt x="2165" y="7667"/>
                  </a:lnTo>
                  <a:lnTo>
                    <a:pt x="2092" y="7593"/>
                  </a:lnTo>
                  <a:lnTo>
                    <a:pt x="1945" y="7593"/>
                  </a:lnTo>
                  <a:lnTo>
                    <a:pt x="1358" y="8070"/>
                  </a:lnTo>
                  <a:lnTo>
                    <a:pt x="1321" y="7667"/>
                  </a:lnTo>
                  <a:lnTo>
                    <a:pt x="1358" y="7263"/>
                  </a:lnTo>
                  <a:lnTo>
                    <a:pt x="1395" y="6860"/>
                  </a:lnTo>
                  <a:lnTo>
                    <a:pt x="1505" y="6456"/>
                  </a:lnTo>
                  <a:lnTo>
                    <a:pt x="1505" y="6383"/>
                  </a:lnTo>
                  <a:lnTo>
                    <a:pt x="1468" y="6310"/>
                  </a:lnTo>
                  <a:lnTo>
                    <a:pt x="1725" y="5796"/>
                  </a:lnTo>
                  <a:lnTo>
                    <a:pt x="1982" y="5319"/>
                  </a:lnTo>
                  <a:lnTo>
                    <a:pt x="2239" y="5356"/>
                  </a:lnTo>
                  <a:lnTo>
                    <a:pt x="2495" y="5392"/>
                  </a:lnTo>
                  <a:lnTo>
                    <a:pt x="2569" y="5356"/>
                  </a:lnTo>
                  <a:lnTo>
                    <a:pt x="2605" y="5319"/>
                  </a:lnTo>
                  <a:lnTo>
                    <a:pt x="2605" y="5282"/>
                  </a:lnTo>
                  <a:lnTo>
                    <a:pt x="2569" y="5209"/>
                  </a:lnTo>
                  <a:close/>
                  <a:moveTo>
                    <a:pt x="8805" y="13939"/>
                  </a:moveTo>
                  <a:lnTo>
                    <a:pt x="9098" y="13976"/>
                  </a:lnTo>
                  <a:lnTo>
                    <a:pt x="9391" y="14049"/>
                  </a:lnTo>
                  <a:lnTo>
                    <a:pt x="9208" y="14086"/>
                  </a:lnTo>
                  <a:lnTo>
                    <a:pt x="9171" y="14049"/>
                  </a:lnTo>
                  <a:lnTo>
                    <a:pt x="9061" y="14049"/>
                  </a:lnTo>
                  <a:lnTo>
                    <a:pt x="8988" y="13976"/>
                  </a:lnTo>
                  <a:lnTo>
                    <a:pt x="8805" y="13939"/>
                  </a:lnTo>
                  <a:close/>
                  <a:moveTo>
                    <a:pt x="5815" y="14178"/>
                  </a:moveTo>
                  <a:lnTo>
                    <a:pt x="5797" y="14196"/>
                  </a:lnTo>
                  <a:lnTo>
                    <a:pt x="5760" y="14196"/>
                  </a:lnTo>
                  <a:lnTo>
                    <a:pt x="5815" y="14178"/>
                  </a:lnTo>
                  <a:close/>
                  <a:moveTo>
                    <a:pt x="7154" y="2935"/>
                  </a:moveTo>
                  <a:lnTo>
                    <a:pt x="7594" y="3008"/>
                  </a:lnTo>
                  <a:lnTo>
                    <a:pt x="8034" y="3082"/>
                  </a:lnTo>
                  <a:lnTo>
                    <a:pt x="8438" y="3155"/>
                  </a:lnTo>
                  <a:lnTo>
                    <a:pt x="8401" y="3192"/>
                  </a:lnTo>
                  <a:lnTo>
                    <a:pt x="8401" y="3228"/>
                  </a:lnTo>
                  <a:lnTo>
                    <a:pt x="8401" y="3265"/>
                  </a:lnTo>
                  <a:lnTo>
                    <a:pt x="8438" y="3265"/>
                  </a:lnTo>
                  <a:lnTo>
                    <a:pt x="8621" y="3228"/>
                  </a:lnTo>
                  <a:lnTo>
                    <a:pt x="8768" y="3265"/>
                  </a:lnTo>
                  <a:lnTo>
                    <a:pt x="8805" y="3265"/>
                  </a:lnTo>
                  <a:lnTo>
                    <a:pt x="8768" y="3338"/>
                  </a:lnTo>
                  <a:lnTo>
                    <a:pt x="8768" y="3412"/>
                  </a:lnTo>
                  <a:lnTo>
                    <a:pt x="8768" y="3448"/>
                  </a:lnTo>
                  <a:lnTo>
                    <a:pt x="8805" y="3485"/>
                  </a:lnTo>
                  <a:lnTo>
                    <a:pt x="8841" y="3485"/>
                  </a:lnTo>
                  <a:lnTo>
                    <a:pt x="8915" y="3522"/>
                  </a:lnTo>
                  <a:lnTo>
                    <a:pt x="8988" y="3558"/>
                  </a:lnTo>
                  <a:lnTo>
                    <a:pt x="9098" y="3668"/>
                  </a:lnTo>
                  <a:lnTo>
                    <a:pt x="9208" y="3815"/>
                  </a:lnTo>
                  <a:lnTo>
                    <a:pt x="9245" y="3852"/>
                  </a:lnTo>
                  <a:lnTo>
                    <a:pt x="9281" y="3889"/>
                  </a:lnTo>
                  <a:lnTo>
                    <a:pt x="9318" y="3852"/>
                  </a:lnTo>
                  <a:lnTo>
                    <a:pt x="9391" y="3742"/>
                  </a:lnTo>
                  <a:lnTo>
                    <a:pt x="9465" y="3632"/>
                  </a:lnTo>
                  <a:lnTo>
                    <a:pt x="9538" y="3558"/>
                  </a:lnTo>
                  <a:lnTo>
                    <a:pt x="9758" y="3632"/>
                  </a:lnTo>
                  <a:lnTo>
                    <a:pt x="9612" y="3815"/>
                  </a:lnTo>
                  <a:lnTo>
                    <a:pt x="9501" y="3999"/>
                  </a:lnTo>
                  <a:lnTo>
                    <a:pt x="9465" y="4072"/>
                  </a:lnTo>
                  <a:lnTo>
                    <a:pt x="9465" y="4182"/>
                  </a:lnTo>
                  <a:lnTo>
                    <a:pt x="9575" y="4182"/>
                  </a:lnTo>
                  <a:lnTo>
                    <a:pt x="9648" y="4145"/>
                  </a:lnTo>
                  <a:lnTo>
                    <a:pt x="9795" y="4035"/>
                  </a:lnTo>
                  <a:lnTo>
                    <a:pt x="10052" y="3815"/>
                  </a:lnTo>
                  <a:lnTo>
                    <a:pt x="10308" y="3962"/>
                  </a:lnTo>
                  <a:lnTo>
                    <a:pt x="10235" y="4035"/>
                  </a:lnTo>
                  <a:lnTo>
                    <a:pt x="9978" y="4365"/>
                  </a:lnTo>
                  <a:lnTo>
                    <a:pt x="9868" y="4512"/>
                  </a:lnTo>
                  <a:lnTo>
                    <a:pt x="9795" y="4696"/>
                  </a:lnTo>
                  <a:lnTo>
                    <a:pt x="9795" y="4732"/>
                  </a:lnTo>
                  <a:lnTo>
                    <a:pt x="9832" y="4732"/>
                  </a:lnTo>
                  <a:lnTo>
                    <a:pt x="10015" y="4659"/>
                  </a:lnTo>
                  <a:lnTo>
                    <a:pt x="10198" y="4549"/>
                  </a:lnTo>
                  <a:lnTo>
                    <a:pt x="10492" y="4329"/>
                  </a:lnTo>
                  <a:lnTo>
                    <a:pt x="10639" y="4182"/>
                  </a:lnTo>
                  <a:lnTo>
                    <a:pt x="10822" y="4292"/>
                  </a:lnTo>
                  <a:lnTo>
                    <a:pt x="10565" y="4549"/>
                  </a:lnTo>
                  <a:lnTo>
                    <a:pt x="10272" y="4879"/>
                  </a:lnTo>
                  <a:lnTo>
                    <a:pt x="10052" y="5209"/>
                  </a:lnTo>
                  <a:lnTo>
                    <a:pt x="9942" y="5246"/>
                  </a:lnTo>
                  <a:lnTo>
                    <a:pt x="9648" y="5392"/>
                  </a:lnTo>
                  <a:lnTo>
                    <a:pt x="9391" y="5539"/>
                  </a:lnTo>
                  <a:lnTo>
                    <a:pt x="9281" y="5539"/>
                  </a:lnTo>
                  <a:lnTo>
                    <a:pt x="9135" y="5576"/>
                  </a:lnTo>
                  <a:lnTo>
                    <a:pt x="8805" y="5759"/>
                  </a:lnTo>
                  <a:lnTo>
                    <a:pt x="8548" y="5979"/>
                  </a:lnTo>
                  <a:lnTo>
                    <a:pt x="8364" y="6089"/>
                  </a:lnTo>
                  <a:lnTo>
                    <a:pt x="8071" y="6346"/>
                  </a:lnTo>
                  <a:lnTo>
                    <a:pt x="7924" y="6566"/>
                  </a:lnTo>
                  <a:lnTo>
                    <a:pt x="7741" y="6750"/>
                  </a:lnTo>
                  <a:lnTo>
                    <a:pt x="7631" y="6970"/>
                  </a:lnTo>
                  <a:lnTo>
                    <a:pt x="7594" y="7153"/>
                  </a:lnTo>
                  <a:lnTo>
                    <a:pt x="7631" y="7227"/>
                  </a:lnTo>
                  <a:lnTo>
                    <a:pt x="7667" y="7300"/>
                  </a:lnTo>
                  <a:lnTo>
                    <a:pt x="7741" y="7373"/>
                  </a:lnTo>
                  <a:lnTo>
                    <a:pt x="7851" y="7410"/>
                  </a:lnTo>
                  <a:lnTo>
                    <a:pt x="7998" y="7410"/>
                  </a:lnTo>
                  <a:lnTo>
                    <a:pt x="8144" y="7337"/>
                  </a:lnTo>
                  <a:lnTo>
                    <a:pt x="8401" y="7190"/>
                  </a:lnTo>
                  <a:lnTo>
                    <a:pt x="8548" y="7153"/>
                  </a:lnTo>
                  <a:lnTo>
                    <a:pt x="8731" y="7227"/>
                  </a:lnTo>
                  <a:lnTo>
                    <a:pt x="8805" y="7263"/>
                  </a:lnTo>
                  <a:lnTo>
                    <a:pt x="8878" y="7337"/>
                  </a:lnTo>
                  <a:lnTo>
                    <a:pt x="8915" y="7410"/>
                  </a:lnTo>
                  <a:lnTo>
                    <a:pt x="8915" y="7483"/>
                  </a:lnTo>
                  <a:lnTo>
                    <a:pt x="8841" y="7593"/>
                  </a:lnTo>
                  <a:lnTo>
                    <a:pt x="8731" y="7740"/>
                  </a:lnTo>
                  <a:lnTo>
                    <a:pt x="8584" y="7850"/>
                  </a:lnTo>
                  <a:lnTo>
                    <a:pt x="8401" y="7960"/>
                  </a:lnTo>
                  <a:lnTo>
                    <a:pt x="8144" y="8070"/>
                  </a:lnTo>
                  <a:lnTo>
                    <a:pt x="7961" y="8144"/>
                  </a:lnTo>
                  <a:lnTo>
                    <a:pt x="7741" y="8254"/>
                  </a:lnTo>
                  <a:lnTo>
                    <a:pt x="7557" y="8400"/>
                  </a:lnTo>
                  <a:lnTo>
                    <a:pt x="7521" y="8474"/>
                  </a:lnTo>
                  <a:lnTo>
                    <a:pt x="7484" y="8584"/>
                  </a:lnTo>
                  <a:lnTo>
                    <a:pt x="7447" y="8767"/>
                  </a:lnTo>
                  <a:lnTo>
                    <a:pt x="7521" y="8914"/>
                  </a:lnTo>
                  <a:lnTo>
                    <a:pt x="7631" y="9061"/>
                  </a:lnTo>
                  <a:lnTo>
                    <a:pt x="7777" y="9134"/>
                  </a:lnTo>
                  <a:lnTo>
                    <a:pt x="7887" y="9171"/>
                  </a:lnTo>
                  <a:lnTo>
                    <a:pt x="8034" y="9207"/>
                  </a:lnTo>
                  <a:lnTo>
                    <a:pt x="8254" y="9134"/>
                  </a:lnTo>
                  <a:lnTo>
                    <a:pt x="8694" y="8951"/>
                  </a:lnTo>
                  <a:lnTo>
                    <a:pt x="9208" y="8951"/>
                  </a:lnTo>
                  <a:lnTo>
                    <a:pt x="9391" y="8877"/>
                  </a:lnTo>
                  <a:lnTo>
                    <a:pt x="9575" y="8767"/>
                  </a:lnTo>
                  <a:lnTo>
                    <a:pt x="9685" y="8657"/>
                  </a:lnTo>
                  <a:lnTo>
                    <a:pt x="9795" y="8547"/>
                  </a:lnTo>
                  <a:lnTo>
                    <a:pt x="9905" y="8547"/>
                  </a:lnTo>
                  <a:lnTo>
                    <a:pt x="10052" y="8584"/>
                  </a:lnTo>
                  <a:lnTo>
                    <a:pt x="10088" y="8620"/>
                  </a:lnTo>
                  <a:lnTo>
                    <a:pt x="10125" y="8620"/>
                  </a:lnTo>
                  <a:lnTo>
                    <a:pt x="10198" y="8657"/>
                  </a:lnTo>
                  <a:lnTo>
                    <a:pt x="10382" y="8804"/>
                  </a:lnTo>
                  <a:lnTo>
                    <a:pt x="10565" y="8987"/>
                  </a:lnTo>
                  <a:lnTo>
                    <a:pt x="11115" y="9648"/>
                  </a:lnTo>
                  <a:lnTo>
                    <a:pt x="10382" y="9391"/>
                  </a:lnTo>
                  <a:lnTo>
                    <a:pt x="10015" y="9281"/>
                  </a:lnTo>
                  <a:lnTo>
                    <a:pt x="9648" y="9171"/>
                  </a:lnTo>
                  <a:lnTo>
                    <a:pt x="9612" y="9207"/>
                  </a:lnTo>
                  <a:lnTo>
                    <a:pt x="9281" y="9171"/>
                  </a:lnTo>
                  <a:lnTo>
                    <a:pt x="8951" y="9207"/>
                  </a:lnTo>
                  <a:lnTo>
                    <a:pt x="8621" y="9281"/>
                  </a:lnTo>
                  <a:lnTo>
                    <a:pt x="8328" y="9391"/>
                  </a:lnTo>
                  <a:lnTo>
                    <a:pt x="8291" y="9427"/>
                  </a:lnTo>
                  <a:lnTo>
                    <a:pt x="8144" y="9427"/>
                  </a:lnTo>
                  <a:lnTo>
                    <a:pt x="7631" y="9537"/>
                  </a:lnTo>
                  <a:lnTo>
                    <a:pt x="7117" y="9648"/>
                  </a:lnTo>
                  <a:lnTo>
                    <a:pt x="6934" y="9684"/>
                  </a:lnTo>
                  <a:lnTo>
                    <a:pt x="6787" y="9794"/>
                  </a:lnTo>
                  <a:lnTo>
                    <a:pt x="6677" y="9904"/>
                  </a:lnTo>
                  <a:lnTo>
                    <a:pt x="6567" y="10088"/>
                  </a:lnTo>
                  <a:lnTo>
                    <a:pt x="6494" y="10271"/>
                  </a:lnTo>
                  <a:lnTo>
                    <a:pt x="6494" y="10455"/>
                  </a:lnTo>
                  <a:lnTo>
                    <a:pt x="6494" y="10601"/>
                  </a:lnTo>
                  <a:lnTo>
                    <a:pt x="6530" y="10785"/>
                  </a:lnTo>
                  <a:lnTo>
                    <a:pt x="6604" y="10968"/>
                  </a:lnTo>
                  <a:lnTo>
                    <a:pt x="6714" y="11115"/>
                  </a:lnTo>
                  <a:lnTo>
                    <a:pt x="6824" y="11225"/>
                  </a:lnTo>
                  <a:lnTo>
                    <a:pt x="6970" y="11335"/>
                  </a:lnTo>
                  <a:lnTo>
                    <a:pt x="7117" y="11408"/>
                  </a:lnTo>
                  <a:lnTo>
                    <a:pt x="7301" y="11445"/>
                  </a:lnTo>
                  <a:lnTo>
                    <a:pt x="7484" y="11482"/>
                  </a:lnTo>
                  <a:lnTo>
                    <a:pt x="7777" y="11482"/>
                  </a:lnTo>
                  <a:lnTo>
                    <a:pt x="7851" y="11555"/>
                  </a:lnTo>
                  <a:lnTo>
                    <a:pt x="7924" y="11665"/>
                  </a:lnTo>
                  <a:lnTo>
                    <a:pt x="7961" y="11812"/>
                  </a:lnTo>
                  <a:lnTo>
                    <a:pt x="8034" y="12105"/>
                  </a:lnTo>
                  <a:lnTo>
                    <a:pt x="8071" y="12362"/>
                  </a:lnTo>
                  <a:lnTo>
                    <a:pt x="8108" y="12509"/>
                  </a:lnTo>
                  <a:lnTo>
                    <a:pt x="7851" y="12435"/>
                  </a:lnTo>
                  <a:lnTo>
                    <a:pt x="7631" y="12399"/>
                  </a:lnTo>
                  <a:lnTo>
                    <a:pt x="7557" y="12362"/>
                  </a:lnTo>
                  <a:lnTo>
                    <a:pt x="7521" y="12215"/>
                  </a:lnTo>
                  <a:lnTo>
                    <a:pt x="7521" y="12179"/>
                  </a:lnTo>
                  <a:lnTo>
                    <a:pt x="7447" y="12179"/>
                  </a:lnTo>
                  <a:lnTo>
                    <a:pt x="7447" y="12215"/>
                  </a:lnTo>
                  <a:lnTo>
                    <a:pt x="7411" y="12472"/>
                  </a:lnTo>
                  <a:lnTo>
                    <a:pt x="7411" y="12509"/>
                  </a:lnTo>
                  <a:lnTo>
                    <a:pt x="7447" y="12545"/>
                  </a:lnTo>
                  <a:lnTo>
                    <a:pt x="7851" y="12729"/>
                  </a:lnTo>
                  <a:lnTo>
                    <a:pt x="8254" y="12949"/>
                  </a:lnTo>
                  <a:lnTo>
                    <a:pt x="8438" y="13316"/>
                  </a:lnTo>
                  <a:lnTo>
                    <a:pt x="8474" y="13389"/>
                  </a:lnTo>
                  <a:lnTo>
                    <a:pt x="8548" y="13426"/>
                  </a:lnTo>
                  <a:lnTo>
                    <a:pt x="8621" y="13426"/>
                  </a:lnTo>
                  <a:lnTo>
                    <a:pt x="8694" y="13389"/>
                  </a:lnTo>
                  <a:lnTo>
                    <a:pt x="8841" y="13279"/>
                  </a:lnTo>
                  <a:lnTo>
                    <a:pt x="9428" y="13609"/>
                  </a:lnTo>
                  <a:lnTo>
                    <a:pt x="9281" y="13609"/>
                  </a:lnTo>
                  <a:lnTo>
                    <a:pt x="8548" y="13536"/>
                  </a:lnTo>
                  <a:lnTo>
                    <a:pt x="7851" y="13536"/>
                  </a:lnTo>
                  <a:lnTo>
                    <a:pt x="7374" y="13206"/>
                  </a:lnTo>
                  <a:lnTo>
                    <a:pt x="6860" y="12912"/>
                  </a:lnTo>
                  <a:lnTo>
                    <a:pt x="6824" y="12876"/>
                  </a:lnTo>
                  <a:lnTo>
                    <a:pt x="6750" y="12912"/>
                  </a:lnTo>
                  <a:lnTo>
                    <a:pt x="6750" y="12949"/>
                  </a:lnTo>
                  <a:lnTo>
                    <a:pt x="6750" y="13022"/>
                  </a:lnTo>
                  <a:lnTo>
                    <a:pt x="6970" y="13316"/>
                  </a:lnTo>
                  <a:lnTo>
                    <a:pt x="7227" y="13572"/>
                  </a:lnTo>
                  <a:lnTo>
                    <a:pt x="6897" y="13609"/>
                  </a:lnTo>
                  <a:lnTo>
                    <a:pt x="6567" y="13646"/>
                  </a:lnTo>
                  <a:lnTo>
                    <a:pt x="6310" y="13426"/>
                  </a:lnTo>
                  <a:lnTo>
                    <a:pt x="6090" y="13169"/>
                  </a:lnTo>
                  <a:lnTo>
                    <a:pt x="6017" y="13169"/>
                  </a:lnTo>
                  <a:lnTo>
                    <a:pt x="5943" y="13242"/>
                  </a:lnTo>
                  <a:lnTo>
                    <a:pt x="5907" y="13389"/>
                  </a:lnTo>
                  <a:lnTo>
                    <a:pt x="5943" y="13499"/>
                  </a:lnTo>
                  <a:lnTo>
                    <a:pt x="5980" y="13646"/>
                  </a:lnTo>
                  <a:lnTo>
                    <a:pt x="6090" y="13756"/>
                  </a:lnTo>
                  <a:lnTo>
                    <a:pt x="5760" y="13829"/>
                  </a:lnTo>
                  <a:lnTo>
                    <a:pt x="5430" y="13939"/>
                  </a:lnTo>
                  <a:lnTo>
                    <a:pt x="5393" y="13903"/>
                  </a:lnTo>
                  <a:lnTo>
                    <a:pt x="5173" y="13682"/>
                  </a:lnTo>
                  <a:lnTo>
                    <a:pt x="5026" y="13609"/>
                  </a:lnTo>
                  <a:lnTo>
                    <a:pt x="4916" y="13572"/>
                  </a:lnTo>
                  <a:lnTo>
                    <a:pt x="4880" y="13572"/>
                  </a:lnTo>
                  <a:lnTo>
                    <a:pt x="4880" y="13609"/>
                  </a:lnTo>
                  <a:lnTo>
                    <a:pt x="4880" y="13682"/>
                  </a:lnTo>
                  <a:lnTo>
                    <a:pt x="4916" y="13793"/>
                  </a:lnTo>
                  <a:lnTo>
                    <a:pt x="4990" y="13939"/>
                  </a:lnTo>
                  <a:lnTo>
                    <a:pt x="5100" y="14086"/>
                  </a:lnTo>
                  <a:lnTo>
                    <a:pt x="5136" y="14086"/>
                  </a:lnTo>
                  <a:lnTo>
                    <a:pt x="4843" y="14306"/>
                  </a:lnTo>
                  <a:lnTo>
                    <a:pt x="4623" y="14269"/>
                  </a:lnTo>
                  <a:lnTo>
                    <a:pt x="4109" y="14196"/>
                  </a:lnTo>
                  <a:lnTo>
                    <a:pt x="3853" y="14159"/>
                  </a:lnTo>
                  <a:lnTo>
                    <a:pt x="3596" y="14086"/>
                  </a:lnTo>
                  <a:lnTo>
                    <a:pt x="3669" y="14013"/>
                  </a:lnTo>
                  <a:lnTo>
                    <a:pt x="3706" y="13903"/>
                  </a:lnTo>
                  <a:lnTo>
                    <a:pt x="3706" y="13829"/>
                  </a:lnTo>
                  <a:lnTo>
                    <a:pt x="3669" y="13719"/>
                  </a:lnTo>
                  <a:lnTo>
                    <a:pt x="3632" y="13646"/>
                  </a:lnTo>
                  <a:lnTo>
                    <a:pt x="3559" y="13609"/>
                  </a:lnTo>
                  <a:lnTo>
                    <a:pt x="3632" y="13242"/>
                  </a:lnTo>
                  <a:lnTo>
                    <a:pt x="3742" y="12876"/>
                  </a:lnTo>
                  <a:lnTo>
                    <a:pt x="3889" y="12509"/>
                  </a:lnTo>
                  <a:lnTo>
                    <a:pt x="4073" y="12179"/>
                  </a:lnTo>
                  <a:lnTo>
                    <a:pt x="4293" y="11848"/>
                  </a:lnTo>
                  <a:lnTo>
                    <a:pt x="4549" y="11555"/>
                  </a:lnTo>
                  <a:lnTo>
                    <a:pt x="4843" y="11298"/>
                  </a:lnTo>
                  <a:lnTo>
                    <a:pt x="5173" y="11115"/>
                  </a:lnTo>
                  <a:lnTo>
                    <a:pt x="5246" y="11041"/>
                  </a:lnTo>
                  <a:lnTo>
                    <a:pt x="5283" y="10931"/>
                  </a:lnTo>
                  <a:lnTo>
                    <a:pt x="5283" y="10858"/>
                  </a:lnTo>
                  <a:lnTo>
                    <a:pt x="5210" y="10785"/>
                  </a:lnTo>
                  <a:lnTo>
                    <a:pt x="4770" y="10234"/>
                  </a:lnTo>
                  <a:lnTo>
                    <a:pt x="4549" y="9978"/>
                  </a:lnTo>
                  <a:lnTo>
                    <a:pt x="4293" y="9758"/>
                  </a:lnTo>
                  <a:lnTo>
                    <a:pt x="3999" y="9574"/>
                  </a:lnTo>
                  <a:lnTo>
                    <a:pt x="3706" y="9427"/>
                  </a:lnTo>
                  <a:lnTo>
                    <a:pt x="3376" y="9317"/>
                  </a:lnTo>
                  <a:lnTo>
                    <a:pt x="3046" y="9281"/>
                  </a:lnTo>
                  <a:lnTo>
                    <a:pt x="3046" y="8877"/>
                  </a:lnTo>
                  <a:lnTo>
                    <a:pt x="3119" y="8510"/>
                  </a:lnTo>
                  <a:lnTo>
                    <a:pt x="3266" y="8180"/>
                  </a:lnTo>
                  <a:lnTo>
                    <a:pt x="3486" y="7887"/>
                  </a:lnTo>
                  <a:lnTo>
                    <a:pt x="3632" y="7740"/>
                  </a:lnTo>
                  <a:lnTo>
                    <a:pt x="3816" y="7593"/>
                  </a:lnTo>
                  <a:lnTo>
                    <a:pt x="3889" y="7557"/>
                  </a:lnTo>
                  <a:lnTo>
                    <a:pt x="3963" y="7557"/>
                  </a:lnTo>
                  <a:lnTo>
                    <a:pt x="4036" y="7593"/>
                  </a:lnTo>
                  <a:lnTo>
                    <a:pt x="4109" y="7630"/>
                  </a:lnTo>
                  <a:lnTo>
                    <a:pt x="4219" y="7740"/>
                  </a:lnTo>
                  <a:lnTo>
                    <a:pt x="4329" y="7887"/>
                  </a:lnTo>
                  <a:lnTo>
                    <a:pt x="4916" y="8657"/>
                  </a:lnTo>
                  <a:lnTo>
                    <a:pt x="5026" y="8730"/>
                  </a:lnTo>
                  <a:lnTo>
                    <a:pt x="5136" y="8767"/>
                  </a:lnTo>
                  <a:lnTo>
                    <a:pt x="5210" y="8730"/>
                  </a:lnTo>
                  <a:lnTo>
                    <a:pt x="5246" y="8694"/>
                  </a:lnTo>
                  <a:lnTo>
                    <a:pt x="5283" y="8620"/>
                  </a:lnTo>
                  <a:lnTo>
                    <a:pt x="5283" y="8547"/>
                  </a:lnTo>
                  <a:lnTo>
                    <a:pt x="5136" y="7006"/>
                  </a:lnTo>
                  <a:lnTo>
                    <a:pt x="5100" y="6823"/>
                  </a:lnTo>
                  <a:lnTo>
                    <a:pt x="4990" y="6640"/>
                  </a:lnTo>
                  <a:lnTo>
                    <a:pt x="4880" y="6493"/>
                  </a:lnTo>
                  <a:lnTo>
                    <a:pt x="4660" y="6456"/>
                  </a:lnTo>
                  <a:lnTo>
                    <a:pt x="4733" y="6420"/>
                  </a:lnTo>
                  <a:lnTo>
                    <a:pt x="4843" y="6346"/>
                  </a:lnTo>
                  <a:lnTo>
                    <a:pt x="5026" y="6199"/>
                  </a:lnTo>
                  <a:lnTo>
                    <a:pt x="5430" y="6016"/>
                  </a:lnTo>
                  <a:lnTo>
                    <a:pt x="5613" y="5943"/>
                  </a:lnTo>
                  <a:lnTo>
                    <a:pt x="5760" y="5796"/>
                  </a:lnTo>
                  <a:lnTo>
                    <a:pt x="5870" y="5649"/>
                  </a:lnTo>
                  <a:lnTo>
                    <a:pt x="5980" y="5466"/>
                  </a:lnTo>
                  <a:lnTo>
                    <a:pt x="5980" y="5392"/>
                  </a:lnTo>
                  <a:lnTo>
                    <a:pt x="5943" y="5319"/>
                  </a:lnTo>
                  <a:lnTo>
                    <a:pt x="5907" y="5246"/>
                  </a:lnTo>
                  <a:lnTo>
                    <a:pt x="5833" y="5209"/>
                  </a:lnTo>
                  <a:lnTo>
                    <a:pt x="4990" y="5099"/>
                  </a:lnTo>
                  <a:lnTo>
                    <a:pt x="4109" y="4989"/>
                  </a:lnTo>
                  <a:lnTo>
                    <a:pt x="3742" y="4989"/>
                  </a:lnTo>
                  <a:lnTo>
                    <a:pt x="3302" y="4952"/>
                  </a:lnTo>
                  <a:lnTo>
                    <a:pt x="2899" y="4989"/>
                  </a:lnTo>
                  <a:lnTo>
                    <a:pt x="2715" y="5026"/>
                  </a:lnTo>
                  <a:lnTo>
                    <a:pt x="2532" y="5099"/>
                  </a:lnTo>
                  <a:lnTo>
                    <a:pt x="2495" y="5136"/>
                  </a:lnTo>
                  <a:lnTo>
                    <a:pt x="2532" y="5209"/>
                  </a:lnTo>
                  <a:lnTo>
                    <a:pt x="2165" y="5062"/>
                  </a:lnTo>
                  <a:lnTo>
                    <a:pt x="2459" y="4732"/>
                  </a:lnTo>
                  <a:lnTo>
                    <a:pt x="2752" y="4402"/>
                  </a:lnTo>
                  <a:lnTo>
                    <a:pt x="3082" y="4145"/>
                  </a:lnTo>
                  <a:lnTo>
                    <a:pt x="3449" y="3889"/>
                  </a:lnTo>
                  <a:lnTo>
                    <a:pt x="3816" y="3668"/>
                  </a:lnTo>
                  <a:lnTo>
                    <a:pt x="4219" y="3448"/>
                  </a:lnTo>
                  <a:lnTo>
                    <a:pt x="4623" y="3302"/>
                  </a:lnTo>
                  <a:lnTo>
                    <a:pt x="5026" y="3155"/>
                  </a:lnTo>
                  <a:lnTo>
                    <a:pt x="5467" y="3045"/>
                  </a:lnTo>
                  <a:lnTo>
                    <a:pt x="5907" y="2972"/>
                  </a:lnTo>
                  <a:lnTo>
                    <a:pt x="6310" y="2935"/>
                  </a:lnTo>
                  <a:close/>
                  <a:moveTo>
                    <a:pt x="5393" y="14343"/>
                  </a:moveTo>
                  <a:lnTo>
                    <a:pt x="5430" y="14379"/>
                  </a:lnTo>
                  <a:lnTo>
                    <a:pt x="5356" y="14379"/>
                  </a:lnTo>
                  <a:lnTo>
                    <a:pt x="5393" y="14343"/>
                  </a:lnTo>
                  <a:close/>
                  <a:moveTo>
                    <a:pt x="7704" y="13903"/>
                  </a:moveTo>
                  <a:lnTo>
                    <a:pt x="7961" y="14049"/>
                  </a:lnTo>
                  <a:lnTo>
                    <a:pt x="8291" y="14196"/>
                  </a:lnTo>
                  <a:lnTo>
                    <a:pt x="8584" y="14306"/>
                  </a:lnTo>
                  <a:lnTo>
                    <a:pt x="8181" y="14379"/>
                  </a:lnTo>
                  <a:lnTo>
                    <a:pt x="7741" y="14416"/>
                  </a:lnTo>
                  <a:lnTo>
                    <a:pt x="7704" y="14306"/>
                  </a:lnTo>
                  <a:lnTo>
                    <a:pt x="7631" y="14233"/>
                  </a:lnTo>
                  <a:lnTo>
                    <a:pt x="7264" y="14123"/>
                  </a:lnTo>
                  <a:lnTo>
                    <a:pt x="6970" y="13939"/>
                  </a:lnTo>
                  <a:lnTo>
                    <a:pt x="7521" y="13903"/>
                  </a:lnTo>
                  <a:close/>
                  <a:moveTo>
                    <a:pt x="6420" y="14013"/>
                  </a:moveTo>
                  <a:lnTo>
                    <a:pt x="6567" y="14123"/>
                  </a:lnTo>
                  <a:lnTo>
                    <a:pt x="6787" y="14306"/>
                  </a:lnTo>
                  <a:lnTo>
                    <a:pt x="7007" y="14453"/>
                  </a:lnTo>
                  <a:lnTo>
                    <a:pt x="6053" y="14416"/>
                  </a:lnTo>
                  <a:lnTo>
                    <a:pt x="6053" y="14343"/>
                  </a:lnTo>
                  <a:lnTo>
                    <a:pt x="6053" y="14269"/>
                  </a:lnTo>
                  <a:lnTo>
                    <a:pt x="5980" y="14196"/>
                  </a:lnTo>
                  <a:lnTo>
                    <a:pt x="5907" y="14159"/>
                  </a:lnTo>
                  <a:lnTo>
                    <a:pt x="5870" y="14159"/>
                  </a:lnTo>
                  <a:lnTo>
                    <a:pt x="5980" y="14123"/>
                  </a:lnTo>
                  <a:lnTo>
                    <a:pt x="6420" y="14013"/>
                  </a:lnTo>
                  <a:close/>
                  <a:moveTo>
                    <a:pt x="6824" y="2385"/>
                  </a:moveTo>
                  <a:lnTo>
                    <a:pt x="6750" y="2421"/>
                  </a:lnTo>
                  <a:lnTo>
                    <a:pt x="6677" y="2495"/>
                  </a:lnTo>
                  <a:lnTo>
                    <a:pt x="6127" y="2531"/>
                  </a:lnTo>
                  <a:lnTo>
                    <a:pt x="5540" y="2605"/>
                  </a:lnTo>
                  <a:lnTo>
                    <a:pt x="5026" y="2715"/>
                  </a:lnTo>
                  <a:lnTo>
                    <a:pt x="4476" y="2861"/>
                  </a:lnTo>
                  <a:lnTo>
                    <a:pt x="3926" y="3082"/>
                  </a:lnTo>
                  <a:lnTo>
                    <a:pt x="3376" y="3375"/>
                  </a:lnTo>
                  <a:lnTo>
                    <a:pt x="2899" y="3705"/>
                  </a:lnTo>
                  <a:lnTo>
                    <a:pt x="2459" y="4109"/>
                  </a:lnTo>
                  <a:lnTo>
                    <a:pt x="2018" y="4512"/>
                  </a:lnTo>
                  <a:lnTo>
                    <a:pt x="1652" y="4989"/>
                  </a:lnTo>
                  <a:lnTo>
                    <a:pt x="1321" y="5466"/>
                  </a:lnTo>
                  <a:lnTo>
                    <a:pt x="1065" y="6016"/>
                  </a:lnTo>
                  <a:lnTo>
                    <a:pt x="735" y="6713"/>
                  </a:lnTo>
                  <a:lnTo>
                    <a:pt x="478" y="7447"/>
                  </a:lnTo>
                  <a:lnTo>
                    <a:pt x="221" y="8180"/>
                  </a:lnTo>
                  <a:lnTo>
                    <a:pt x="74" y="8914"/>
                  </a:lnTo>
                  <a:lnTo>
                    <a:pt x="38" y="9244"/>
                  </a:lnTo>
                  <a:lnTo>
                    <a:pt x="1" y="9611"/>
                  </a:lnTo>
                  <a:lnTo>
                    <a:pt x="38" y="9941"/>
                  </a:lnTo>
                  <a:lnTo>
                    <a:pt x="74" y="10271"/>
                  </a:lnTo>
                  <a:lnTo>
                    <a:pt x="148" y="10601"/>
                  </a:lnTo>
                  <a:lnTo>
                    <a:pt x="258" y="10931"/>
                  </a:lnTo>
                  <a:lnTo>
                    <a:pt x="368" y="11262"/>
                  </a:lnTo>
                  <a:lnTo>
                    <a:pt x="514" y="11555"/>
                  </a:lnTo>
                  <a:lnTo>
                    <a:pt x="881" y="12142"/>
                  </a:lnTo>
                  <a:lnTo>
                    <a:pt x="1285" y="12692"/>
                  </a:lnTo>
                  <a:lnTo>
                    <a:pt x="1725" y="13206"/>
                  </a:lnTo>
                  <a:lnTo>
                    <a:pt x="2202" y="13719"/>
                  </a:lnTo>
                  <a:lnTo>
                    <a:pt x="2459" y="13976"/>
                  </a:lnTo>
                  <a:lnTo>
                    <a:pt x="2752" y="14233"/>
                  </a:lnTo>
                  <a:lnTo>
                    <a:pt x="2825" y="14343"/>
                  </a:lnTo>
                  <a:lnTo>
                    <a:pt x="2899" y="14416"/>
                  </a:lnTo>
                  <a:lnTo>
                    <a:pt x="3009" y="14453"/>
                  </a:lnTo>
                  <a:lnTo>
                    <a:pt x="3119" y="14453"/>
                  </a:lnTo>
                  <a:lnTo>
                    <a:pt x="3192" y="14526"/>
                  </a:lnTo>
                  <a:lnTo>
                    <a:pt x="3559" y="14636"/>
                  </a:lnTo>
                  <a:lnTo>
                    <a:pt x="3889" y="14746"/>
                  </a:lnTo>
                  <a:lnTo>
                    <a:pt x="4623" y="14820"/>
                  </a:lnTo>
                  <a:lnTo>
                    <a:pt x="6017" y="14966"/>
                  </a:lnTo>
                  <a:lnTo>
                    <a:pt x="6714" y="15003"/>
                  </a:lnTo>
                  <a:lnTo>
                    <a:pt x="7411" y="15003"/>
                  </a:lnTo>
                  <a:lnTo>
                    <a:pt x="8108" y="14930"/>
                  </a:lnTo>
                  <a:lnTo>
                    <a:pt x="8768" y="14783"/>
                  </a:lnTo>
                  <a:lnTo>
                    <a:pt x="9465" y="14600"/>
                  </a:lnTo>
                  <a:lnTo>
                    <a:pt x="9758" y="14453"/>
                  </a:lnTo>
                  <a:lnTo>
                    <a:pt x="10088" y="14306"/>
                  </a:lnTo>
                  <a:lnTo>
                    <a:pt x="10382" y="14159"/>
                  </a:lnTo>
                  <a:lnTo>
                    <a:pt x="10675" y="13976"/>
                  </a:lnTo>
                  <a:lnTo>
                    <a:pt x="11152" y="13536"/>
                  </a:lnTo>
                  <a:lnTo>
                    <a:pt x="11629" y="13059"/>
                  </a:lnTo>
                  <a:lnTo>
                    <a:pt x="12033" y="12509"/>
                  </a:lnTo>
                  <a:lnTo>
                    <a:pt x="12399" y="11958"/>
                  </a:lnTo>
                  <a:lnTo>
                    <a:pt x="12729" y="11372"/>
                  </a:lnTo>
                  <a:lnTo>
                    <a:pt x="12986" y="10748"/>
                  </a:lnTo>
                  <a:lnTo>
                    <a:pt x="13243" y="10161"/>
                  </a:lnTo>
                  <a:lnTo>
                    <a:pt x="13426" y="9464"/>
                  </a:lnTo>
                  <a:lnTo>
                    <a:pt x="13500" y="9097"/>
                  </a:lnTo>
                  <a:lnTo>
                    <a:pt x="13573" y="8730"/>
                  </a:lnTo>
                  <a:lnTo>
                    <a:pt x="13573" y="8400"/>
                  </a:lnTo>
                  <a:lnTo>
                    <a:pt x="13573" y="8034"/>
                  </a:lnTo>
                  <a:lnTo>
                    <a:pt x="13573" y="7667"/>
                  </a:lnTo>
                  <a:lnTo>
                    <a:pt x="13500" y="7300"/>
                  </a:lnTo>
                  <a:lnTo>
                    <a:pt x="13426" y="6970"/>
                  </a:lnTo>
                  <a:lnTo>
                    <a:pt x="13353" y="6640"/>
                  </a:lnTo>
                  <a:lnTo>
                    <a:pt x="13206" y="6346"/>
                  </a:lnTo>
                  <a:lnTo>
                    <a:pt x="13060" y="6053"/>
                  </a:lnTo>
                  <a:lnTo>
                    <a:pt x="12693" y="5466"/>
                  </a:lnTo>
                  <a:lnTo>
                    <a:pt x="12289" y="4916"/>
                  </a:lnTo>
                  <a:lnTo>
                    <a:pt x="11849" y="4475"/>
                  </a:lnTo>
                  <a:lnTo>
                    <a:pt x="11372" y="4035"/>
                  </a:lnTo>
                  <a:lnTo>
                    <a:pt x="10895" y="3668"/>
                  </a:lnTo>
                  <a:lnTo>
                    <a:pt x="10345" y="3338"/>
                  </a:lnTo>
                  <a:lnTo>
                    <a:pt x="9795" y="3045"/>
                  </a:lnTo>
                  <a:lnTo>
                    <a:pt x="9208" y="2788"/>
                  </a:lnTo>
                  <a:lnTo>
                    <a:pt x="8584" y="2605"/>
                  </a:lnTo>
                  <a:lnTo>
                    <a:pt x="7998" y="2458"/>
                  </a:lnTo>
                  <a:lnTo>
                    <a:pt x="7447" y="238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32" name="Shape 332"/>
            <p:cNvSpPr/>
            <p:nvPr/>
          </p:nvSpPr>
          <p:spPr>
            <a:xfrm>
              <a:off x="6902250" y="3951050"/>
              <a:ext cx="436525" cy="299875"/>
            </a:xfrm>
            <a:custGeom>
              <a:avLst/>
              <a:gdLst/>
              <a:ahLst/>
              <a:cxnLst/>
              <a:rect l="0" t="0" r="0" b="0"/>
              <a:pathLst>
                <a:path w="17461" h="11995" extrusionOk="0">
                  <a:moveTo>
                    <a:pt x="9758" y="2238"/>
                  </a:moveTo>
                  <a:lnTo>
                    <a:pt x="9721" y="2274"/>
                  </a:lnTo>
                  <a:lnTo>
                    <a:pt x="9648" y="2311"/>
                  </a:lnTo>
                  <a:lnTo>
                    <a:pt x="9611" y="2458"/>
                  </a:lnTo>
                  <a:lnTo>
                    <a:pt x="9648" y="2568"/>
                  </a:lnTo>
                  <a:lnTo>
                    <a:pt x="9721" y="2605"/>
                  </a:lnTo>
                  <a:lnTo>
                    <a:pt x="9758" y="2641"/>
                  </a:lnTo>
                  <a:lnTo>
                    <a:pt x="9941" y="2641"/>
                  </a:lnTo>
                  <a:lnTo>
                    <a:pt x="9978" y="2605"/>
                  </a:lnTo>
                  <a:lnTo>
                    <a:pt x="10051" y="2531"/>
                  </a:lnTo>
                  <a:lnTo>
                    <a:pt x="10051" y="2458"/>
                  </a:lnTo>
                  <a:lnTo>
                    <a:pt x="10051" y="2348"/>
                  </a:lnTo>
                  <a:lnTo>
                    <a:pt x="9978" y="2274"/>
                  </a:lnTo>
                  <a:lnTo>
                    <a:pt x="9941" y="2238"/>
                  </a:lnTo>
                  <a:close/>
                  <a:moveTo>
                    <a:pt x="9795" y="3191"/>
                  </a:moveTo>
                  <a:lnTo>
                    <a:pt x="9721" y="3265"/>
                  </a:lnTo>
                  <a:lnTo>
                    <a:pt x="9684" y="3301"/>
                  </a:lnTo>
                  <a:lnTo>
                    <a:pt x="9684" y="3375"/>
                  </a:lnTo>
                  <a:lnTo>
                    <a:pt x="9684" y="3485"/>
                  </a:lnTo>
                  <a:lnTo>
                    <a:pt x="9758" y="3522"/>
                  </a:lnTo>
                  <a:lnTo>
                    <a:pt x="9795" y="3558"/>
                  </a:lnTo>
                  <a:lnTo>
                    <a:pt x="9941" y="3558"/>
                  </a:lnTo>
                  <a:lnTo>
                    <a:pt x="9978" y="3522"/>
                  </a:lnTo>
                  <a:lnTo>
                    <a:pt x="10015" y="3485"/>
                  </a:lnTo>
                  <a:lnTo>
                    <a:pt x="10051" y="3375"/>
                  </a:lnTo>
                  <a:lnTo>
                    <a:pt x="10015" y="3301"/>
                  </a:lnTo>
                  <a:lnTo>
                    <a:pt x="9978" y="3228"/>
                  </a:lnTo>
                  <a:lnTo>
                    <a:pt x="9941" y="3191"/>
                  </a:lnTo>
                  <a:close/>
                  <a:moveTo>
                    <a:pt x="11519" y="3045"/>
                  </a:moveTo>
                  <a:lnTo>
                    <a:pt x="11409" y="3081"/>
                  </a:lnTo>
                  <a:lnTo>
                    <a:pt x="11335" y="3118"/>
                  </a:lnTo>
                  <a:lnTo>
                    <a:pt x="11298" y="3191"/>
                  </a:lnTo>
                  <a:lnTo>
                    <a:pt x="11262" y="3265"/>
                  </a:lnTo>
                  <a:lnTo>
                    <a:pt x="11262" y="3338"/>
                  </a:lnTo>
                  <a:lnTo>
                    <a:pt x="11262" y="3412"/>
                  </a:lnTo>
                  <a:lnTo>
                    <a:pt x="11298" y="3485"/>
                  </a:lnTo>
                  <a:lnTo>
                    <a:pt x="11372" y="3522"/>
                  </a:lnTo>
                  <a:lnTo>
                    <a:pt x="11445" y="3595"/>
                  </a:lnTo>
                  <a:lnTo>
                    <a:pt x="11592" y="3595"/>
                  </a:lnTo>
                  <a:lnTo>
                    <a:pt x="11665" y="3522"/>
                  </a:lnTo>
                  <a:lnTo>
                    <a:pt x="11702" y="3485"/>
                  </a:lnTo>
                  <a:lnTo>
                    <a:pt x="11739" y="3412"/>
                  </a:lnTo>
                  <a:lnTo>
                    <a:pt x="11702" y="3265"/>
                  </a:lnTo>
                  <a:lnTo>
                    <a:pt x="11702" y="3155"/>
                  </a:lnTo>
                  <a:lnTo>
                    <a:pt x="11629" y="3081"/>
                  </a:lnTo>
                  <a:lnTo>
                    <a:pt x="11519" y="3045"/>
                  </a:lnTo>
                  <a:close/>
                  <a:moveTo>
                    <a:pt x="15554" y="1541"/>
                  </a:moveTo>
                  <a:lnTo>
                    <a:pt x="15407" y="1871"/>
                  </a:lnTo>
                  <a:lnTo>
                    <a:pt x="15187" y="2164"/>
                  </a:lnTo>
                  <a:lnTo>
                    <a:pt x="14967" y="2458"/>
                  </a:lnTo>
                  <a:lnTo>
                    <a:pt x="14710" y="2715"/>
                  </a:lnTo>
                  <a:lnTo>
                    <a:pt x="14416" y="2935"/>
                  </a:lnTo>
                  <a:lnTo>
                    <a:pt x="14123" y="3155"/>
                  </a:lnTo>
                  <a:lnTo>
                    <a:pt x="13536" y="3595"/>
                  </a:lnTo>
                  <a:lnTo>
                    <a:pt x="13279" y="3265"/>
                  </a:lnTo>
                  <a:lnTo>
                    <a:pt x="12986" y="2971"/>
                  </a:lnTo>
                  <a:lnTo>
                    <a:pt x="13096" y="2935"/>
                  </a:lnTo>
                  <a:lnTo>
                    <a:pt x="13683" y="2531"/>
                  </a:lnTo>
                  <a:lnTo>
                    <a:pt x="14306" y="2164"/>
                  </a:lnTo>
                  <a:lnTo>
                    <a:pt x="14930" y="1834"/>
                  </a:lnTo>
                  <a:lnTo>
                    <a:pt x="15554" y="1541"/>
                  </a:lnTo>
                  <a:close/>
                  <a:moveTo>
                    <a:pt x="8914" y="3228"/>
                  </a:moveTo>
                  <a:lnTo>
                    <a:pt x="8841" y="3301"/>
                  </a:lnTo>
                  <a:lnTo>
                    <a:pt x="8804" y="3375"/>
                  </a:lnTo>
                  <a:lnTo>
                    <a:pt x="8804" y="3485"/>
                  </a:lnTo>
                  <a:lnTo>
                    <a:pt x="8804" y="3558"/>
                  </a:lnTo>
                  <a:lnTo>
                    <a:pt x="8877" y="3632"/>
                  </a:lnTo>
                  <a:lnTo>
                    <a:pt x="8951" y="3668"/>
                  </a:lnTo>
                  <a:lnTo>
                    <a:pt x="9098" y="3668"/>
                  </a:lnTo>
                  <a:lnTo>
                    <a:pt x="9134" y="3632"/>
                  </a:lnTo>
                  <a:lnTo>
                    <a:pt x="9208" y="3558"/>
                  </a:lnTo>
                  <a:lnTo>
                    <a:pt x="9208" y="3485"/>
                  </a:lnTo>
                  <a:lnTo>
                    <a:pt x="9208" y="3375"/>
                  </a:lnTo>
                  <a:lnTo>
                    <a:pt x="9171" y="3338"/>
                  </a:lnTo>
                  <a:lnTo>
                    <a:pt x="9134" y="3265"/>
                  </a:lnTo>
                  <a:lnTo>
                    <a:pt x="9061" y="3228"/>
                  </a:lnTo>
                  <a:close/>
                  <a:moveTo>
                    <a:pt x="16324" y="1101"/>
                  </a:moveTo>
                  <a:lnTo>
                    <a:pt x="16140" y="1541"/>
                  </a:lnTo>
                  <a:lnTo>
                    <a:pt x="15884" y="1944"/>
                  </a:lnTo>
                  <a:lnTo>
                    <a:pt x="15590" y="2348"/>
                  </a:lnTo>
                  <a:lnTo>
                    <a:pt x="15297" y="2751"/>
                  </a:lnTo>
                  <a:lnTo>
                    <a:pt x="14967" y="3081"/>
                  </a:lnTo>
                  <a:lnTo>
                    <a:pt x="14600" y="3412"/>
                  </a:lnTo>
                  <a:lnTo>
                    <a:pt x="13829" y="4072"/>
                  </a:lnTo>
                  <a:lnTo>
                    <a:pt x="13756" y="3925"/>
                  </a:lnTo>
                  <a:lnTo>
                    <a:pt x="13976" y="3778"/>
                  </a:lnTo>
                  <a:lnTo>
                    <a:pt x="14343" y="3558"/>
                  </a:lnTo>
                  <a:lnTo>
                    <a:pt x="14673" y="3301"/>
                  </a:lnTo>
                  <a:lnTo>
                    <a:pt x="15003" y="3008"/>
                  </a:lnTo>
                  <a:lnTo>
                    <a:pt x="15297" y="2715"/>
                  </a:lnTo>
                  <a:lnTo>
                    <a:pt x="15554" y="2384"/>
                  </a:lnTo>
                  <a:lnTo>
                    <a:pt x="15774" y="2018"/>
                  </a:lnTo>
                  <a:lnTo>
                    <a:pt x="15957" y="1651"/>
                  </a:lnTo>
                  <a:lnTo>
                    <a:pt x="16104" y="1211"/>
                  </a:lnTo>
                  <a:lnTo>
                    <a:pt x="16104" y="1137"/>
                  </a:lnTo>
                  <a:lnTo>
                    <a:pt x="16324" y="1101"/>
                  </a:lnTo>
                  <a:close/>
                  <a:moveTo>
                    <a:pt x="10528" y="3962"/>
                  </a:moveTo>
                  <a:lnTo>
                    <a:pt x="10455" y="3998"/>
                  </a:lnTo>
                  <a:lnTo>
                    <a:pt x="10381" y="4072"/>
                  </a:lnTo>
                  <a:lnTo>
                    <a:pt x="10381" y="4108"/>
                  </a:lnTo>
                  <a:lnTo>
                    <a:pt x="10345" y="4219"/>
                  </a:lnTo>
                  <a:lnTo>
                    <a:pt x="10381" y="4329"/>
                  </a:lnTo>
                  <a:lnTo>
                    <a:pt x="10455" y="4402"/>
                  </a:lnTo>
                  <a:lnTo>
                    <a:pt x="10491" y="4439"/>
                  </a:lnTo>
                  <a:lnTo>
                    <a:pt x="10638" y="4439"/>
                  </a:lnTo>
                  <a:lnTo>
                    <a:pt x="10748" y="4365"/>
                  </a:lnTo>
                  <a:lnTo>
                    <a:pt x="10785" y="4292"/>
                  </a:lnTo>
                  <a:lnTo>
                    <a:pt x="10822" y="4219"/>
                  </a:lnTo>
                  <a:lnTo>
                    <a:pt x="10785" y="4108"/>
                  </a:lnTo>
                  <a:lnTo>
                    <a:pt x="10748" y="4072"/>
                  </a:lnTo>
                  <a:lnTo>
                    <a:pt x="10712" y="3998"/>
                  </a:lnTo>
                  <a:lnTo>
                    <a:pt x="10675" y="3962"/>
                  </a:lnTo>
                  <a:close/>
                  <a:moveTo>
                    <a:pt x="16434" y="477"/>
                  </a:moveTo>
                  <a:lnTo>
                    <a:pt x="16617" y="514"/>
                  </a:lnTo>
                  <a:lnTo>
                    <a:pt x="16764" y="587"/>
                  </a:lnTo>
                  <a:lnTo>
                    <a:pt x="16837" y="734"/>
                  </a:lnTo>
                  <a:lnTo>
                    <a:pt x="16911" y="880"/>
                  </a:lnTo>
                  <a:lnTo>
                    <a:pt x="16947" y="1064"/>
                  </a:lnTo>
                  <a:lnTo>
                    <a:pt x="16947" y="1247"/>
                  </a:lnTo>
                  <a:lnTo>
                    <a:pt x="16911" y="1541"/>
                  </a:lnTo>
                  <a:lnTo>
                    <a:pt x="16764" y="1871"/>
                  </a:lnTo>
                  <a:lnTo>
                    <a:pt x="16544" y="2128"/>
                  </a:lnTo>
                  <a:lnTo>
                    <a:pt x="16104" y="2641"/>
                  </a:lnTo>
                  <a:lnTo>
                    <a:pt x="15077" y="3668"/>
                  </a:lnTo>
                  <a:lnTo>
                    <a:pt x="14086" y="4549"/>
                  </a:lnTo>
                  <a:lnTo>
                    <a:pt x="14013" y="4402"/>
                  </a:lnTo>
                  <a:lnTo>
                    <a:pt x="14123" y="4329"/>
                  </a:lnTo>
                  <a:lnTo>
                    <a:pt x="14967" y="3632"/>
                  </a:lnTo>
                  <a:lnTo>
                    <a:pt x="15370" y="3228"/>
                  </a:lnTo>
                  <a:lnTo>
                    <a:pt x="15737" y="2825"/>
                  </a:lnTo>
                  <a:lnTo>
                    <a:pt x="16067" y="2384"/>
                  </a:lnTo>
                  <a:lnTo>
                    <a:pt x="16361" y="1908"/>
                  </a:lnTo>
                  <a:lnTo>
                    <a:pt x="16617" y="1431"/>
                  </a:lnTo>
                  <a:lnTo>
                    <a:pt x="16764" y="880"/>
                  </a:lnTo>
                  <a:lnTo>
                    <a:pt x="16764" y="770"/>
                  </a:lnTo>
                  <a:lnTo>
                    <a:pt x="16727" y="697"/>
                  </a:lnTo>
                  <a:lnTo>
                    <a:pt x="16654" y="660"/>
                  </a:lnTo>
                  <a:lnTo>
                    <a:pt x="16544" y="660"/>
                  </a:lnTo>
                  <a:lnTo>
                    <a:pt x="15920" y="770"/>
                  </a:lnTo>
                  <a:lnTo>
                    <a:pt x="15333" y="954"/>
                  </a:lnTo>
                  <a:lnTo>
                    <a:pt x="15333" y="954"/>
                  </a:lnTo>
                  <a:lnTo>
                    <a:pt x="15590" y="807"/>
                  </a:lnTo>
                  <a:lnTo>
                    <a:pt x="15884" y="660"/>
                  </a:lnTo>
                  <a:lnTo>
                    <a:pt x="16177" y="550"/>
                  </a:lnTo>
                  <a:lnTo>
                    <a:pt x="16434" y="477"/>
                  </a:lnTo>
                  <a:close/>
                  <a:moveTo>
                    <a:pt x="9354" y="4182"/>
                  </a:moveTo>
                  <a:lnTo>
                    <a:pt x="9208" y="4255"/>
                  </a:lnTo>
                  <a:lnTo>
                    <a:pt x="9134" y="4365"/>
                  </a:lnTo>
                  <a:lnTo>
                    <a:pt x="9134" y="4439"/>
                  </a:lnTo>
                  <a:lnTo>
                    <a:pt x="9171" y="4512"/>
                  </a:lnTo>
                  <a:lnTo>
                    <a:pt x="9208" y="4585"/>
                  </a:lnTo>
                  <a:lnTo>
                    <a:pt x="9281" y="4622"/>
                  </a:lnTo>
                  <a:lnTo>
                    <a:pt x="9428" y="4622"/>
                  </a:lnTo>
                  <a:lnTo>
                    <a:pt x="9538" y="4585"/>
                  </a:lnTo>
                  <a:lnTo>
                    <a:pt x="9611" y="4475"/>
                  </a:lnTo>
                  <a:lnTo>
                    <a:pt x="9648" y="4402"/>
                  </a:lnTo>
                  <a:lnTo>
                    <a:pt x="9648" y="4292"/>
                  </a:lnTo>
                  <a:lnTo>
                    <a:pt x="9611" y="4255"/>
                  </a:lnTo>
                  <a:lnTo>
                    <a:pt x="9538" y="4182"/>
                  </a:lnTo>
                  <a:close/>
                  <a:moveTo>
                    <a:pt x="13243" y="6566"/>
                  </a:moveTo>
                  <a:lnTo>
                    <a:pt x="13169" y="6639"/>
                  </a:lnTo>
                  <a:lnTo>
                    <a:pt x="13133" y="6713"/>
                  </a:lnTo>
                  <a:lnTo>
                    <a:pt x="13133" y="6860"/>
                  </a:lnTo>
                  <a:lnTo>
                    <a:pt x="13133" y="6933"/>
                  </a:lnTo>
                  <a:lnTo>
                    <a:pt x="13206" y="6970"/>
                  </a:lnTo>
                  <a:lnTo>
                    <a:pt x="13316" y="7006"/>
                  </a:lnTo>
                  <a:lnTo>
                    <a:pt x="13463" y="6970"/>
                  </a:lnTo>
                  <a:lnTo>
                    <a:pt x="13536" y="6933"/>
                  </a:lnTo>
                  <a:lnTo>
                    <a:pt x="13536" y="6860"/>
                  </a:lnTo>
                  <a:lnTo>
                    <a:pt x="13573" y="6750"/>
                  </a:lnTo>
                  <a:lnTo>
                    <a:pt x="13536" y="6676"/>
                  </a:lnTo>
                  <a:lnTo>
                    <a:pt x="13463" y="6603"/>
                  </a:lnTo>
                  <a:lnTo>
                    <a:pt x="13316" y="6566"/>
                  </a:lnTo>
                  <a:close/>
                  <a:moveTo>
                    <a:pt x="12216" y="7300"/>
                  </a:moveTo>
                  <a:lnTo>
                    <a:pt x="12105" y="7336"/>
                  </a:lnTo>
                  <a:lnTo>
                    <a:pt x="12032" y="7410"/>
                  </a:lnTo>
                  <a:lnTo>
                    <a:pt x="11995" y="7520"/>
                  </a:lnTo>
                  <a:lnTo>
                    <a:pt x="11995" y="7630"/>
                  </a:lnTo>
                  <a:lnTo>
                    <a:pt x="12032" y="7703"/>
                  </a:lnTo>
                  <a:lnTo>
                    <a:pt x="12105" y="7777"/>
                  </a:lnTo>
                  <a:lnTo>
                    <a:pt x="12216" y="7777"/>
                  </a:lnTo>
                  <a:lnTo>
                    <a:pt x="12289" y="7740"/>
                  </a:lnTo>
                  <a:lnTo>
                    <a:pt x="12362" y="7703"/>
                  </a:lnTo>
                  <a:lnTo>
                    <a:pt x="12436" y="7630"/>
                  </a:lnTo>
                  <a:lnTo>
                    <a:pt x="12436" y="7520"/>
                  </a:lnTo>
                  <a:lnTo>
                    <a:pt x="12436" y="7410"/>
                  </a:lnTo>
                  <a:lnTo>
                    <a:pt x="12326" y="7336"/>
                  </a:lnTo>
                  <a:lnTo>
                    <a:pt x="12216" y="7300"/>
                  </a:lnTo>
                  <a:close/>
                  <a:moveTo>
                    <a:pt x="12729" y="8033"/>
                  </a:moveTo>
                  <a:lnTo>
                    <a:pt x="12656" y="8107"/>
                  </a:lnTo>
                  <a:lnTo>
                    <a:pt x="12656" y="8143"/>
                  </a:lnTo>
                  <a:lnTo>
                    <a:pt x="12619" y="8253"/>
                  </a:lnTo>
                  <a:lnTo>
                    <a:pt x="12619" y="8400"/>
                  </a:lnTo>
                  <a:lnTo>
                    <a:pt x="12656" y="8437"/>
                  </a:lnTo>
                  <a:lnTo>
                    <a:pt x="12692" y="8474"/>
                  </a:lnTo>
                  <a:lnTo>
                    <a:pt x="12729" y="8474"/>
                  </a:lnTo>
                  <a:lnTo>
                    <a:pt x="12802" y="8510"/>
                  </a:lnTo>
                  <a:lnTo>
                    <a:pt x="12912" y="8474"/>
                  </a:lnTo>
                  <a:lnTo>
                    <a:pt x="12986" y="8437"/>
                  </a:lnTo>
                  <a:lnTo>
                    <a:pt x="13022" y="8400"/>
                  </a:lnTo>
                  <a:lnTo>
                    <a:pt x="13022" y="8253"/>
                  </a:lnTo>
                  <a:lnTo>
                    <a:pt x="13022" y="8180"/>
                  </a:lnTo>
                  <a:lnTo>
                    <a:pt x="12949" y="8107"/>
                  </a:lnTo>
                  <a:lnTo>
                    <a:pt x="12912" y="8033"/>
                  </a:lnTo>
                  <a:close/>
                  <a:moveTo>
                    <a:pt x="10051" y="2128"/>
                  </a:moveTo>
                  <a:lnTo>
                    <a:pt x="10455" y="2164"/>
                  </a:lnTo>
                  <a:lnTo>
                    <a:pt x="10858" y="2238"/>
                  </a:lnTo>
                  <a:lnTo>
                    <a:pt x="11262" y="2348"/>
                  </a:lnTo>
                  <a:lnTo>
                    <a:pt x="11225" y="2458"/>
                  </a:lnTo>
                  <a:lnTo>
                    <a:pt x="11262" y="2568"/>
                  </a:lnTo>
                  <a:lnTo>
                    <a:pt x="11335" y="2641"/>
                  </a:lnTo>
                  <a:lnTo>
                    <a:pt x="11445" y="2715"/>
                  </a:lnTo>
                  <a:lnTo>
                    <a:pt x="11629" y="2715"/>
                  </a:lnTo>
                  <a:lnTo>
                    <a:pt x="11775" y="2788"/>
                  </a:lnTo>
                  <a:lnTo>
                    <a:pt x="12105" y="2935"/>
                  </a:lnTo>
                  <a:lnTo>
                    <a:pt x="12179" y="2971"/>
                  </a:lnTo>
                  <a:lnTo>
                    <a:pt x="12252" y="3008"/>
                  </a:lnTo>
                  <a:lnTo>
                    <a:pt x="12472" y="3191"/>
                  </a:lnTo>
                  <a:lnTo>
                    <a:pt x="12692" y="3412"/>
                  </a:lnTo>
                  <a:lnTo>
                    <a:pt x="13096" y="3852"/>
                  </a:lnTo>
                  <a:lnTo>
                    <a:pt x="11482" y="4842"/>
                  </a:lnTo>
                  <a:lnTo>
                    <a:pt x="9868" y="5796"/>
                  </a:lnTo>
                  <a:lnTo>
                    <a:pt x="6090" y="8070"/>
                  </a:lnTo>
                  <a:lnTo>
                    <a:pt x="5209" y="8620"/>
                  </a:lnTo>
                  <a:lnTo>
                    <a:pt x="5356" y="8327"/>
                  </a:lnTo>
                  <a:lnTo>
                    <a:pt x="5649" y="7960"/>
                  </a:lnTo>
                  <a:lnTo>
                    <a:pt x="5943" y="7557"/>
                  </a:lnTo>
                  <a:lnTo>
                    <a:pt x="5906" y="7483"/>
                  </a:lnTo>
                  <a:lnTo>
                    <a:pt x="5870" y="7483"/>
                  </a:lnTo>
                  <a:lnTo>
                    <a:pt x="5686" y="7593"/>
                  </a:lnTo>
                  <a:lnTo>
                    <a:pt x="5539" y="7740"/>
                  </a:lnTo>
                  <a:lnTo>
                    <a:pt x="5209" y="8070"/>
                  </a:lnTo>
                  <a:lnTo>
                    <a:pt x="4989" y="8437"/>
                  </a:lnTo>
                  <a:lnTo>
                    <a:pt x="4769" y="8840"/>
                  </a:lnTo>
                  <a:lnTo>
                    <a:pt x="4732" y="8877"/>
                  </a:lnTo>
                  <a:lnTo>
                    <a:pt x="4622" y="8584"/>
                  </a:lnTo>
                  <a:lnTo>
                    <a:pt x="4916" y="8107"/>
                  </a:lnTo>
                  <a:lnTo>
                    <a:pt x="5283" y="7630"/>
                  </a:lnTo>
                  <a:lnTo>
                    <a:pt x="5649" y="7190"/>
                  </a:lnTo>
                  <a:lnTo>
                    <a:pt x="6016" y="6786"/>
                  </a:lnTo>
                  <a:lnTo>
                    <a:pt x="6016" y="6750"/>
                  </a:lnTo>
                  <a:lnTo>
                    <a:pt x="6016" y="6713"/>
                  </a:lnTo>
                  <a:lnTo>
                    <a:pt x="5943" y="6713"/>
                  </a:lnTo>
                  <a:lnTo>
                    <a:pt x="5539" y="7043"/>
                  </a:lnTo>
                  <a:lnTo>
                    <a:pt x="5173" y="7410"/>
                  </a:lnTo>
                  <a:lnTo>
                    <a:pt x="4842" y="7777"/>
                  </a:lnTo>
                  <a:lnTo>
                    <a:pt x="4512" y="8180"/>
                  </a:lnTo>
                  <a:lnTo>
                    <a:pt x="4476" y="7923"/>
                  </a:lnTo>
                  <a:lnTo>
                    <a:pt x="4439" y="7667"/>
                  </a:lnTo>
                  <a:lnTo>
                    <a:pt x="4659" y="7336"/>
                  </a:lnTo>
                  <a:lnTo>
                    <a:pt x="4879" y="7080"/>
                  </a:lnTo>
                  <a:lnTo>
                    <a:pt x="5686" y="6016"/>
                  </a:lnTo>
                  <a:lnTo>
                    <a:pt x="5723" y="5943"/>
                  </a:lnTo>
                  <a:lnTo>
                    <a:pt x="5686" y="5906"/>
                  </a:lnTo>
                  <a:lnTo>
                    <a:pt x="5576" y="5906"/>
                  </a:lnTo>
                  <a:lnTo>
                    <a:pt x="5283" y="6199"/>
                  </a:lnTo>
                  <a:lnTo>
                    <a:pt x="4953" y="6529"/>
                  </a:lnTo>
                  <a:lnTo>
                    <a:pt x="4402" y="7153"/>
                  </a:lnTo>
                  <a:lnTo>
                    <a:pt x="4402" y="6529"/>
                  </a:lnTo>
                  <a:lnTo>
                    <a:pt x="4622" y="6199"/>
                  </a:lnTo>
                  <a:lnTo>
                    <a:pt x="4953" y="5759"/>
                  </a:lnTo>
                  <a:lnTo>
                    <a:pt x="5136" y="5502"/>
                  </a:lnTo>
                  <a:lnTo>
                    <a:pt x="5246" y="5392"/>
                  </a:lnTo>
                  <a:lnTo>
                    <a:pt x="5393" y="5319"/>
                  </a:lnTo>
                  <a:lnTo>
                    <a:pt x="5429" y="5319"/>
                  </a:lnTo>
                  <a:lnTo>
                    <a:pt x="5429" y="5282"/>
                  </a:lnTo>
                  <a:lnTo>
                    <a:pt x="5393" y="5246"/>
                  </a:lnTo>
                  <a:lnTo>
                    <a:pt x="5393" y="5209"/>
                  </a:lnTo>
                  <a:lnTo>
                    <a:pt x="5173" y="5209"/>
                  </a:lnTo>
                  <a:lnTo>
                    <a:pt x="5063" y="5282"/>
                  </a:lnTo>
                  <a:lnTo>
                    <a:pt x="4953" y="5356"/>
                  </a:lnTo>
                  <a:lnTo>
                    <a:pt x="4769" y="5539"/>
                  </a:lnTo>
                  <a:lnTo>
                    <a:pt x="4622" y="5722"/>
                  </a:lnTo>
                  <a:lnTo>
                    <a:pt x="4476" y="5869"/>
                  </a:lnTo>
                  <a:lnTo>
                    <a:pt x="4586" y="5466"/>
                  </a:lnTo>
                  <a:lnTo>
                    <a:pt x="4732" y="5062"/>
                  </a:lnTo>
                  <a:lnTo>
                    <a:pt x="4879" y="4842"/>
                  </a:lnTo>
                  <a:lnTo>
                    <a:pt x="5026" y="4622"/>
                  </a:lnTo>
                  <a:lnTo>
                    <a:pt x="5209" y="4402"/>
                  </a:lnTo>
                  <a:lnTo>
                    <a:pt x="5393" y="4219"/>
                  </a:lnTo>
                  <a:lnTo>
                    <a:pt x="5796" y="3852"/>
                  </a:lnTo>
                  <a:lnTo>
                    <a:pt x="6236" y="3522"/>
                  </a:lnTo>
                  <a:lnTo>
                    <a:pt x="6677" y="3228"/>
                  </a:lnTo>
                  <a:lnTo>
                    <a:pt x="7117" y="2935"/>
                  </a:lnTo>
                  <a:lnTo>
                    <a:pt x="7594" y="2715"/>
                  </a:lnTo>
                  <a:lnTo>
                    <a:pt x="8070" y="2494"/>
                  </a:lnTo>
                  <a:lnTo>
                    <a:pt x="8474" y="2348"/>
                  </a:lnTo>
                  <a:lnTo>
                    <a:pt x="8841" y="2238"/>
                  </a:lnTo>
                  <a:lnTo>
                    <a:pt x="9244" y="2164"/>
                  </a:lnTo>
                  <a:lnTo>
                    <a:pt x="9648" y="2128"/>
                  </a:lnTo>
                  <a:close/>
                  <a:moveTo>
                    <a:pt x="13316" y="4219"/>
                  </a:moveTo>
                  <a:lnTo>
                    <a:pt x="13426" y="4365"/>
                  </a:lnTo>
                  <a:lnTo>
                    <a:pt x="12582" y="5026"/>
                  </a:lnTo>
                  <a:lnTo>
                    <a:pt x="11702" y="5649"/>
                  </a:lnTo>
                  <a:lnTo>
                    <a:pt x="10785" y="6273"/>
                  </a:lnTo>
                  <a:lnTo>
                    <a:pt x="9868" y="6860"/>
                  </a:lnTo>
                  <a:lnTo>
                    <a:pt x="8877" y="7446"/>
                  </a:lnTo>
                  <a:lnTo>
                    <a:pt x="7887" y="8033"/>
                  </a:lnTo>
                  <a:lnTo>
                    <a:pt x="6860" y="8584"/>
                  </a:lnTo>
                  <a:lnTo>
                    <a:pt x="5796" y="9097"/>
                  </a:lnTo>
                  <a:lnTo>
                    <a:pt x="4989" y="9464"/>
                  </a:lnTo>
                  <a:lnTo>
                    <a:pt x="4916" y="9317"/>
                  </a:lnTo>
                  <a:lnTo>
                    <a:pt x="4953" y="9207"/>
                  </a:lnTo>
                  <a:lnTo>
                    <a:pt x="6053" y="8584"/>
                  </a:lnTo>
                  <a:lnTo>
                    <a:pt x="10198" y="6089"/>
                  </a:lnTo>
                  <a:lnTo>
                    <a:pt x="11775" y="5136"/>
                  </a:lnTo>
                  <a:lnTo>
                    <a:pt x="13316" y="4219"/>
                  </a:lnTo>
                  <a:close/>
                  <a:moveTo>
                    <a:pt x="3962" y="7960"/>
                  </a:moveTo>
                  <a:lnTo>
                    <a:pt x="3999" y="8070"/>
                  </a:lnTo>
                  <a:lnTo>
                    <a:pt x="3999" y="8107"/>
                  </a:lnTo>
                  <a:lnTo>
                    <a:pt x="4146" y="8694"/>
                  </a:lnTo>
                  <a:lnTo>
                    <a:pt x="3962" y="9024"/>
                  </a:lnTo>
                  <a:lnTo>
                    <a:pt x="3925" y="9097"/>
                  </a:lnTo>
                  <a:lnTo>
                    <a:pt x="3925" y="9134"/>
                  </a:lnTo>
                  <a:lnTo>
                    <a:pt x="3999" y="9244"/>
                  </a:lnTo>
                  <a:lnTo>
                    <a:pt x="3339" y="9501"/>
                  </a:lnTo>
                  <a:lnTo>
                    <a:pt x="3008" y="9611"/>
                  </a:lnTo>
                  <a:lnTo>
                    <a:pt x="2642" y="9684"/>
                  </a:lnTo>
                  <a:lnTo>
                    <a:pt x="2898" y="9171"/>
                  </a:lnTo>
                  <a:lnTo>
                    <a:pt x="3229" y="8694"/>
                  </a:lnTo>
                  <a:lnTo>
                    <a:pt x="3559" y="8327"/>
                  </a:lnTo>
                  <a:lnTo>
                    <a:pt x="3962" y="7960"/>
                  </a:lnTo>
                  <a:close/>
                  <a:moveTo>
                    <a:pt x="13609" y="4732"/>
                  </a:moveTo>
                  <a:lnTo>
                    <a:pt x="13683" y="4915"/>
                  </a:lnTo>
                  <a:lnTo>
                    <a:pt x="12986" y="5502"/>
                  </a:lnTo>
                  <a:lnTo>
                    <a:pt x="12105" y="6199"/>
                  </a:lnTo>
                  <a:lnTo>
                    <a:pt x="11225" y="6823"/>
                  </a:lnTo>
                  <a:lnTo>
                    <a:pt x="10308" y="7446"/>
                  </a:lnTo>
                  <a:lnTo>
                    <a:pt x="9354" y="8033"/>
                  </a:lnTo>
                  <a:lnTo>
                    <a:pt x="8401" y="8584"/>
                  </a:lnTo>
                  <a:lnTo>
                    <a:pt x="7447" y="9097"/>
                  </a:lnTo>
                  <a:lnTo>
                    <a:pt x="6456" y="9574"/>
                  </a:lnTo>
                  <a:lnTo>
                    <a:pt x="5429" y="10014"/>
                  </a:lnTo>
                  <a:lnTo>
                    <a:pt x="5246" y="9794"/>
                  </a:lnTo>
                  <a:lnTo>
                    <a:pt x="5466" y="9684"/>
                  </a:lnTo>
                  <a:lnTo>
                    <a:pt x="6603" y="9134"/>
                  </a:lnTo>
                  <a:lnTo>
                    <a:pt x="7740" y="8547"/>
                  </a:lnTo>
                  <a:lnTo>
                    <a:pt x="8877" y="7923"/>
                  </a:lnTo>
                  <a:lnTo>
                    <a:pt x="9978" y="7263"/>
                  </a:lnTo>
                  <a:lnTo>
                    <a:pt x="10895" y="6676"/>
                  </a:lnTo>
                  <a:lnTo>
                    <a:pt x="11812" y="6053"/>
                  </a:lnTo>
                  <a:lnTo>
                    <a:pt x="12729" y="5392"/>
                  </a:lnTo>
                  <a:lnTo>
                    <a:pt x="13609" y="4732"/>
                  </a:lnTo>
                  <a:close/>
                  <a:moveTo>
                    <a:pt x="11995" y="9721"/>
                  </a:moveTo>
                  <a:lnTo>
                    <a:pt x="12472" y="9831"/>
                  </a:lnTo>
                  <a:lnTo>
                    <a:pt x="12436" y="9867"/>
                  </a:lnTo>
                  <a:lnTo>
                    <a:pt x="12032" y="10271"/>
                  </a:lnTo>
                  <a:lnTo>
                    <a:pt x="12032" y="10198"/>
                  </a:lnTo>
                  <a:lnTo>
                    <a:pt x="11995" y="9721"/>
                  </a:lnTo>
                  <a:close/>
                  <a:moveTo>
                    <a:pt x="2715" y="8804"/>
                  </a:moveTo>
                  <a:lnTo>
                    <a:pt x="2422" y="9317"/>
                  </a:lnTo>
                  <a:lnTo>
                    <a:pt x="2165" y="9867"/>
                  </a:lnTo>
                  <a:lnTo>
                    <a:pt x="2165" y="9941"/>
                  </a:lnTo>
                  <a:lnTo>
                    <a:pt x="2201" y="10051"/>
                  </a:lnTo>
                  <a:lnTo>
                    <a:pt x="2275" y="10088"/>
                  </a:lnTo>
                  <a:lnTo>
                    <a:pt x="2348" y="10124"/>
                  </a:lnTo>
                  <a:lnTo>
                    <a:pt x="2898" y="10014"/>
                  </a:lnTo>
                  <a:lnTo>
                    <a:pt x="3449" y="9867"/>
                  </a:lnTo>
                  <a:lnTo>
                    <a:pt x="3925" y="9684"/>
                  </a:lnTo>
                  <a:lnTo>
                    <a:pt x="4439" y="9464"/>
                  </a:lnTo>
                  <a:lnTo>
                    <a:pt x="4549" y="9684"/>
                  </a:lnTo>
                  <a:lnTo>
                    <a:pt x="3559" y="10124"/>
                  </a:lnTo>
                  <a:lnTo>
                    <a:pt x="3082" y="10308"/>
                  </a:lnTo>
                  <a:lnTo>
                    <a:pt x="2568" y="10528"/>
                  </a:lnTo>
                  <a:lnTo>
                    <a:pt x="2275" y="10638"/>
                  </a:lnTo>
                  <a:lnTo>
                    <a:pt x="2018" y="10674"/>
                  </a:lnTo>
                  <a:lnTo>
                    <a:pt x="1761" y="10711"/>
                  </a:lnTo>
                  <a:lnTo>
                    <a:pt x="1468" y="10711"/>
                  </a:lnTo>
                  <a:lnTo>
                    <a:pt x="2091" y="9794"/>
                  </a:lnTo>
                  <a:lnTo>
                    <a:pt x="2348" y="9317"/>
                  </a:lnTo>
                  <a:lnTo>
                    <a:pt x="2642" y="8877"/>
                  </a:lnTo>
                  <a:lnTo>
                    <a:pt x="2715" y="8804"/>
                  </a:lnTo>
                  <a:close/>
                  <a:moveTo>
                    <a:pt x="13829" y="5429"/>
                  </a:moveTo>
                  <a:lnTo>
                    <a:pt x="13940" y="5943"/>
                  </a:lnTo>
                  <a:lnTo>
                    <a:pt x="13940" y="6456"/>
                  </a:lnTo>
                  <a:lnTo>
                    <a:pt x="13940" y="6896"/>
                  </a:lnTo>
                  <a:lnTo>
                    <a:pt x="13866" y="7336"/>
                  </a:lnTo>
                  <a:lnTo>
                    <a:pt x="13756" y="7740"/>
                  </a:lnTo>
                  <a:lnTo>
                    <a:pt x="13609" y="8143"/>
                  </a:lnTo>
                  <a:lnTo>
                    <a:pt x="13426" y="8547"/>
                  </a:lnTo>
                  <a:lnTo>
                    <a:pt x="13206" y="8914"/>
                  </a:lnTo>
                  <a:lnTo>
                    <a:pt x="12949" y="9281"/>
                  </a:lnTo>
                  <a:lnTo>
                    <a:pt x="12656" y="9647"/>
                  </a:lnTo>
                  <a:lnTo>
                    <a:pt x="12289" y="9611"/>
                  </a:lnTo>
                  <a:lnTo>
                    <a:pt x="11922" y="9537"/>
                  </a:lnTo>
                  <a:lnTo>
                    <a:pt x="11849" y="9574"/>
                  </a:lnTo>
                  <a:lnTo>
                    <a:pt x="11812" y="9574"/>
                  </a:lnTo>
                  <a:lnTo>
                    <a:pt x="11775" y="9647"/>
                  </a:lnTo>
                  <a:lnTo>
                    <a:pt x="11702" y="10418"/>
                  </a:lnTo>
                  <a:lnTo>
                    <a:pt x="11702" y="10491"/>
                  </a:lnTo>
                  <a:lnTo>
                    <a:pt x="11409" y="10711"/>
                  </a:lnTo>
                  <a:lnTo>
                    <a:pt x="11188" y="10821"/>
                  </a:lnTo>
                  <a:lnTo>
                    <a:pt x="11152" y="10858"/>
                  </a:lnTo>
                  <a:lnTo>
                    <a:pt x="11042" y="10931"/>
                  </a:lnTo>
                  <a:lnTo>
                    <a:pt x="11042" y="10564"/>
                  </a:lnTo>
                  <a:lnTo>
                    <a:pt x="11115" y="10198"/>
                  </a:lnTo>
                  <a:lnTo>
                    <a:pt x="11188" y="9867"/>
                  </a:lnTo>
                  <a:lnTo>
                    <a:pt x="11298" y="9501"/>
                  </a:lnTo>
                  <a:lnTo>
                    <a:pt x="11298" y="9464"/>
                  </a:lnTo>
                  <a:lnTo>
                    <a:pt x="11262" y="9427"/>
                  </a:lnTo>
                  <a:lnTo>
                    <a:pt x="11225" y="9427"/>
                  </a:lnTo>
                  <a:lnTo>
                    <a:pt x="11188" y="9464"/>
                  </a:lnTo>
                  <a:lnTo>
                    <a:pt x="11078" y="9647"/>
                  </a:lnTo>
                  <a:lnTo>
                    <a:pt x="10968" y="9831"/>
                  </a:lnTo>
                  <a:lnTo>
                    <a:pt x="10785" y="10234"/>
                  </a:lnTo>
                  <a:lnTo>
                    <a:pt x="10712" y="10638"/>
                  </a:lnTo>
                  <a:lnTo>
                    <a:pt x="10712" y="11078"/>
                  </a:lnTo>
                  <a:lnTo>
                    <a:pt x="10271" y="11261"/>
                  </a:lnTo>
                  <a:lnTo>
                    <a:pt x="9831" y="11371"/>
                  </a:lnTo>
                  <a:lnTo>
                    <a:pt x="9868" y="11005"/>
                  </a:lnTo>
                  <a:lnTo>
                    <a:pt x="9978" y="10638"/>
                  </a:lnTo>
                  <a:lnTo>
                    <a:pt x="10051" y="10344"/>
                  </a:lnTo>
                  <a:lnTo>
                    <a:pt x="10161" y="10088"/>
                  </a:lnTo>
                  <a:lnTo>
                    <a:pt x="10418" y="9574"/>
                  </a:lnTo>
                  <a:lnTo>
                    <a:pt x="10418" y="9537"/>
                  </a:lnTo>
                  <a:lnTo>
                    <a:pt x="10381" y="9501"/>
                  </a:lnTo>
                  <a:lnTo>
                    <a:pt x="10345" y="9501"/>
                  </a:lnTo>
                  <a:lnTo>
                    <a:pt x="10345" y="9537"/>
                  </a:lnTo>
                  <a:lnTo>
                    <a:pt x="10015" y="9941"/>
                  </a:lnTo>
                  <a:lnTo>
                    <a:pt x="9758" y="10418"/>
                  </a:lnTo>
                  <a:lnTo>
                    <a:pt x="9538" y="10895"/>
                  </a:lnTo>
                  <a:lnTo>
                    <a:pt x="9501" y="11151"/>
                  </a:lnTo>
                  <a:lnTo>
                    <a:pt x="9428" y="11408"/>
                  </a:lnTo>
                  <a:lnTo>
                    <a:pt x="8951" y="11408"/>
                  </a:lnTo>
                  <a:lnTo>
                    <a:pt x="8951" y="11261"/>
                  </a:lnTo>
                  <a:lnTo>
                    <a:pt x="8914" y="11225"/>
                  </a:lnTo>
                  <a:lnTo>
                    <a:pt x="8877" y="11188"/>
                  </a:lnTo>
                  <a:lnTo>
                    <a:pt x="8841" y="11188"/>
                  </a:lnTo>
                  <a:lnTo>
                    <a:pt x="8804" y="11225"/>
                  </a:lnTo>
                  <a:lnTo>
                    <a:pt x="8731" y="11298"/>
                  </a:lnTo>
                  <a:lnTo>
                    <a:pt x="9171" y="10454"/>
                  </a:lnTo>
                  <a:lnTo>
                    <a:pt x="9391" y="10051"/>
                  </a:lnTo>
                  <a:lnTo>
                    <a:pt x="9684" y="9647"/>
                  </a:lnTo>
                  <a:lnTo>
                    <a:pt x="9684" y="9611"/>
                  </a:lnTo>
                  <a:lnTo>
                    <a:pt x="9648" y="9611"/>
                  </a:lnTo>
                  <a:lnTo>
                    <a:pt x="9648" y="9574"/>
                  </a:lnTo>
                  <a:lnTo>
                    <a:pt x="9611" y="9611"/>
                  </a:lnTo>
                  <a:lnTo>
                    <a:pt x="9244" y="10014"/>
                  </a:lnTo>
                  <a:lnTo>
                    <a:pt x="8914" y="10418"/>
                  </a:lnTo>
                  <a:lnTo>
                    <a:pt x="8621" y="10858"/>
                  </a:lnTo>
                  <a:lnTo>
                    <a:pt x="8327" y="11335"/>
                  </a:lnTo>
                  <a:lnTo>
                    <a:pt x="7960" y="11225"/>
                  </a:lnTo>
                  <a:lnTo>
                    <a:pt x="7997" y="11188"/>
                  </a:lnTo>
                  <a:lnTo>
                    <a:pt x="7997" y="11151"/>
                  </a:lnTo>
                  <a:lnTo>
                    <a:pt x="7960" y="11115"/>
                  </a:lnTo>
                  <a:lnTo>
                    <a:pt x="7960" y="11078"/>
                  </a:lnTo>
                  <a:lnTo>
                    <a:pt x="7924" y="10968"/>
                  </a:lnTo>
                  <a:lnTo>
                    <a:pt x="7960" y="10858"/>
                  </a:lnTo>
                  <a:lnTo>
                    <a:pt x="8034" y="10601"/>
                  </a:lnTo>
                  <a:lnTo>
                    <a:pt x="8181" y="10308"/>
                  </a:lnTo>
                  <a:lnTo>
                    <a:pt x="8474" y="9831"/>
                  </a:lnTo>
                  <a:lnTo>
                    <a:pt x="8767" y="9427"/>
                  </a:lnTo>
                  <a:lnTo>
                    <a:pt x="8804" y="9391"/>
                  </a:lnTo>
                  <a:lnTo>
                    <a:pt x="8767" y="9317"/>
                  </a:lnTo>
                  <a:lnTo>
                    <a:pt x="8694" y="9317"/>
                  </a:lnTo>
                  <a:lnTo>
                    <a:pt x="8364" y="9537"/>
                  </a:lnTo>
                  <a:lnTo>
                    <a:pt x="8107" y="9831"/>
                  </a:lnTo>
                  <a:lnTo>
                    <a:pt x="7887" y="10124"/>
                  </a:lnTo>
                  <a:lnTo>
                    <a:pt x="7704" y="10454"/>
                  </a:lnTo>
                  <a:lnTo>
                    <a:pt x="7594" y="10784"/>
                  </a:lnTo>
                  <a:lnTo>
                    <a:pt x="7557" y="10968"/>
                  </a:lnTo>
                  <a:lnTo>
                    <a:pt x="7594" y="11115"/>
                  </a:lnTo>
                  <a:lnTo>
                    <a:pt x="7153" y="10968"/>
                  </a:lnTo>
                  <a:lnTo>
                    <a:pt x="6713" y="10784"/>
                  </a:lnTo>
                  <a:lnTo>
                    <a:pt x="6933" y="10564"/>
                  </a:lnTo>
                  <a:lnTo>
                    <a:pt x="7080" y="10344"/>
                  </a:lnTo>
                  <a:lnTo>
                    <a:pt x="7153" y="10234"/>
                  </a:lnTo>
                  <a:lnTo>
                    <a:pt x="7190" y="10124"/>
                  </a:lnTo>
                  <a:lnTo>
                    <a:pt x="7190" y="10088"/>
                  </a:lnTo>
                  <a:lnTo>
                    <a:pt x="7153" y="10088"/>
                  </a:lnTo>
                  <a:lnTo>
                    <a:pt x="7080" y="10124"/>
                  </a:lnTo>
                  <a:lnTo>
                    <a:pt x="7007" y="10161"/>
                  </a:lnTo>
                  <a:lnTo>
                    <a:pt x="6823" y="10308"/>
                  </a:lnTo>
                  <a:lnTo>
                    <a:pt x="6493" y="10564"/>
                  </a:lnTo>
                  <a:lnTo>
                    <a:pt x="6420" y="10638"/>
                  </a:lnTo>
                  <a:lnTo>
                    <a:pt x="5906" y="10344"/>
                  </a:lnTo>
                  <a:lnTo>
                    <a:pt x="6897" y="9904"/>
                  </a:lnTo>
                  <a:lnTo>
                    <a:pt x="7887" y="9391"/>
                  </a:lnTo>
                  <a:lnTo>
                    <a:pt x="8877" y="8877"/>
                  </a:lnTo>
                  <a:lnTo>
                    <a:pt x="9795" y="8327"/>
                  </a:lnTo>
                  <a:lnTo>
                    <a:pt x="10748" y="7740"/>
                  </a:lnTo>
                  <a:lnTo>
                    <a:pt x="11665" y="7116"/>
                  </a:lnTo>
                  <a:lnTo>
                    <a:pt x="12546" y="6456"/>
                  </a:lnTo>
                  <a:lnTo>
                    <a:pt x="13426" y="5796"/>
                  </a:lnTo>
                  <a:lnTo>
                    <a:pt x="13829" y="5429"/>
                  </a:lnTo>
                  <a:close/>
                  <a:moveTo>
                    <a:pt x="1651" y="9757"/>
                  </a:moveTo>
                  <a:lnTo>
                    <a:pt x="1028" y="10711"/>
                  </a:lnTo>
                  <a:lnTo>
                    <a:pt x="991" y="10784"/>
                  </a:lnTo>
                  <a:lnTo>
                    <a:pt x="1028" y="10858"/>
                  </a:lnTo>
                  <a:lnTo>
                    <a:pt x="1028" y="10931"/>
                  </a:lnTo>
                  <a:lnTo>
                    <a:pt x="1101" y="10968"/>
                  </a:lnTo>
                  <a:lnTo>
                    <a:pt x="1358" y="11041"/>
                  </a:lnTo>
                  <a:lnTo>
                    <a:pt x="1651" y="11078"/>
                  </a:lnTo>
                  <a:lnTo>
                    <a:pt x="1908" y="11078"/>
                  </a:lnTo>
                  <a:lnTo>
                    <a:pt x="2165" y="11041"/>
                  </a:lnTo>
                  <a:lnTo>
                    <a:pt x="2715" y="10858"/>
                  </a:lnTo>
                  <a:lnTo>
                    <a:pt x="3229" y="10638"/>
                  </a:lnTo>
                  <a:lnTo>
                    <a:pt x="4769" y="10014"/>
                  </a:lnTo>
                  <a:lnTo>
                    <a:pt x="4953" y="10198"/>
                  </a:lnTo>
                  <a:lnTo>
                    <a:pt x="4072" y="10564"/>
                  </a:lnTo>
                  <a:lnTo>
                    <a:pt x="3192" y="10895"/>
                  </a:lnTo>
                  <a:lnTo>
                    <a:pt x="2238" y="11188"/>
                  </a:lnTo>
                  <a:lnTo>
                    <a:pt x="1248" y="11445"/>
                  </a:lnTo>
                  <a:lnTo>
                    <a:pt x="1101" y="11518"/>
                  </a:lnTo>
                  <a:lnTo>
                    <a:pt x="844" y="11555"/>
                  </a:lnTo>
                  <a:lnTo>
                    <a:pt x="624" y="11555"/>
                  </a:lnTo>
                  <a:lnTo>
                    <a:pt x="551" y="11518"/>
                  </a:lnTo>
                  <a:lnTo>
                    <a:pt x="477" y="11481"/>
                  </a:lnTo>
                  <a:lnTo>
                    <a:pt x="477" y="11408"/>
                  </a:lnTo>
                  <a:lnTo>
                    <a:pt x="514" y="11298"/>
                  </a:lnTo>
                  <a:lnTo>
                    <a:pt x="661" y="11005"/>
                  </a:lnTo>
                  <a:lnTo>
                    <a:pt x="991" y="10601"/>
                  </a:lnTo>
                  <a:lnTo>
                    <a:pt x="1321" y="10161"/>
                  </a:lnTo>
                  <a:lnTo>
                    <a:pt x="1651" y="9757"/>
                  </a:lnTo>
                  <a:close/>
                  <a:moveTo>
                    <a:pt x="16324" y="0"/>
                  </a:moveTo>
                  <a:lnTo>
                    <a:pt x="16140" y="37"/>
                  </a:lnTo>
                  <a:lnTo>
                    <a:pt x="15774" y="147"/>
                  </a:lnTo>
                  <a:lnTo>
                    <a:pt x="15480" y="330"/>
                  </a:lnTo>
                  <a:lnTo>
                    <a:pt x="14636" y="807"/>
                  </a:lnTo>
                  <a:lnTo>
                    <a:pt x="13866" y="1357"/>
                  </a:lnTo>
                  <a:lnTo>
                    <a:pt x="13059" y="1908"/>
                  </a:lnTo>
                  <a:lnTo>
                    <a:pt x="12289" y="2458"/>
                  </a:lnTo>
                  <a:lnTo>
                    <a:pt x="12032" y="2311"/>
                  </a:lnTo>
                  <a:lnTo>
                    <a:pt x="11812" y="2238"/>
                  </a:lnTo>
                  <a:lnTo>
                    <a:pt x="11629" y="2238"/>
                  </a:lnTo>
                  <a:lnTo>
                    <a:pt x="11372" y="2091"/>
                  </a:lnTo>
                  <a:lnTo>
                    <a:pt x="11115" y="1981"/>
                  </a:lnTo>
                  <a:lnTo>
                    <a:pt x="10858" y="1908"/>
                  </a:lnTo>
                  <a:lnTo>
                    <a:pt x="10565" y="1834"/>
                  </a:lnTo>
                  <a:lnTo>
                    <a:pt x="10015" y="1761"/>
                  </a:lnTo>
                  <a:lnTo>
                    <a:pt x="9464" y="1761"/>
                  </a:lnTo>
                  <a:lnTo>
                    <a:pt x="8914" y="1834"/>
                  </a:lnTo>
                  <a:lnTo>
                    <a:pt x="8364" y="1981"/>
                  </a:lnTo>
                  <a:lnTo>
                    <a:pt x="7814" y="2164"/>
                  </a:lnTo>
                  <a:lnTo>
                    <a:pt x="7300" y="2384"/>
                  </a:lnTo>
                  <a:lnTo>
                    <a:pt x="6677" y="2715"/>
                  </a:lnTo>
                  <a:lnTo>
                    <a:pt x="6090" y="3081"/>
                  </a:lnTo>
                  <a:lnTo>
                    <a:pt x="5503" y="3522"/>
                  </a:lnTo>
                  <a:lnTo>
                    <a:pt x="4989" y="3962"/>
                  </a:lnTo>
                  <a:lnTo>
                    <a:pt x="4769" y="4219"/>
                  </a:lnTo>
                  <a:lnTo>
                    <a:pt x="4549" y="4475"/>
                  </a:lnTo>
                  <a:lnTo>
                    <a:pt x="4402" y="4769"/>
                  </a:lnTo>
                  <a:lnTo>
                    <a:pt x="4256" y="5062"/>
                  </a:lnTo>
                  <a:lnTo>
                    <a:pt x="4146" y="5356"/>
                  </a:lnTo>
                  <a:lnTo>
                    <a:pt x="4035" y="5686"/>
                  </a:lnTo>
                  <a:lnTo>
                    <a:pt x="3999" y="6016"/>
                  </a:lnTo>
                  <a:lnTo>
                    <a:pt x="3925" y="6346"/>
                  </a:lnTo>
                  <a:lnTo>
                    <a:pt x="3889" y="6970"/>
                  </a:lnTo>
                  <a:lnTo>
                    <a:pt x="3925" y="7630"/>
                  </a:lnTo>
                  <a:lnTo>
                    <a:pt x="3339" y="7960"/>
                  </a:lnTo>
                  <a:lnTo>
                    <a:pt x="2752" y="8290"/>
                  </a:lnTo>
                  <a:lnTo>
                    <a:pt x="2238" y="8657"/>
                  </a:lnTo>
                  <a:lnTo>
                    <a:pt x="1725" y="9097"/>
                  </a:lnTo>
                  <a:lnTo>
                    <a:pt x="1248" y="9574"/>
                  </a:lnTo>
                  <a:lnTo>
                    <a:pt x="808" y="10051"/>
                  </a:lnTo>
                  <a:lnTo>
                    <a:pt x="404" y="10601"/>
                  </a:lnTo>
                  <a:lnTo>
                    <a:pt x="221" y="10858"/>
                  </a:lnTo>
                  <a:lnTo>
                    <a:pt x="74" y="11151"/>
                  </a:lnTo>
                  <a:lnTo>
                    <a:pt x="1" y="11371"/>
                  </a:lnTo>
                  <a:lnTo>
                    <a:pt x="37" y="11555"/>
                  </a:lnTo>
                  <a:lnTo>
                    <a:pt x="111" y="11738"/>
                  </a:lnTo>
                  <a:lnTo>
                    <a:pt x="184" y="11812"/>
                  </a:lnTo>
                  <a:lnTo>
                    <a:pt x="257" y="11885"/>
                  </a:lnTo>
                  <a:lnTo>
                    <a:pt x="477" y="11958"/>
                  </a:lnTo>
                  <a:lnTo>
                    <a:pt x="697" y="11995"/>
                  </a:lnTo>
                  <a:lnTo>
                    <a:pt x="918" y="11995"/>
                  </a:lnTo>
                  <a:lnTo>
                    <a:pt x="1174" y="11958"/>
                  </a:lnTo>
                  <a:lnTo>
                    <a:pt x="1835" y="11812"/>
                  </a:lnTo>
                  <a:lnTo>
                    <a:pt x="2495" y="11591"/>
                  </a:lnTo>
                  <a:lnTo>
                    <a:pt x="3815" y="11151"/>
                  </a:lnTo>
                  <a:lnTo>
                    <a:pt x="4586" y="10858"/>
                  </a:lnTo>
                  <a:lnTo>
                    <a:pt x="5356" y="10564"/>
                  </a:lnTo>
                  <a:lnTo>
                    <a:pt x="5760" y="10858"/>
                  </a:lnTo>
                  <a:lnTo>
                    <a:pt x="6200" y="11078"/>
                  </a:lnTo>
                  <a:lnTo>
                    <a:pt x="6236" y="11261"/>
                  </a:lnTo>
                  <a:lnTo>
                    <a:pt x="6273" y="11335"/>
                  </a:lnTo>
                  <a:lnTo>
                    <a:pt x="6346" y="11371"/>
                  </a:lnTo>
                  <a:lnTo>
                    <a:pt x="6493" y="11371"/>
                  </a:lnTo>
                  <a:lnTo>
                    <a:pt x="6603" y="11261"/>
                  </a:lnTo>
                  <a:lnTo>
                    <a:pt x="7410" y="11591"/>
                  </a:lnTo>
                  <a:lnTo>
                    <a:pt x="7814" y="11702"/>
                  </a:lnTo>
                  <a:lnTo>
                    <a:pt x="8217" y="11812"/>
                  </a:lnTo>
                  <a:lnTo>
                    <a:pt x="8291" y="11848"/>
                  </a:lnTo>
                  <a:lnTo>
                    <a:pt x="8364" y="11885"/>
                  </a:lnTo>
                  <a:lnTo>
                    <a:pt x="8474" y="11848"/>
                  </a:lnTo>
                  <a:lnTo>
                    <a:pt x="8547" y="11885"/>
                  </a:lnTo>
                  <a:lnTo>
                    <a:pt x="8877" y="11922"/>
                  </a:lnTo>
                  <a:lnTo>
                    <a:pt x="9574" y="11922"/>
                  </a:lnTo>
                  <a:lnTo>
                    <a:pt x="9905" y="11885"/>
                  </a:lnTo>
                  <a:lnTo>
                    <a:pt x="10235" y="11812"/>
                  </a:lnTo>
                  <a:lnTo>
                    <a:pt x="10565" y="11702"/>
                  </a:lnTo>
                  <a:lnTo>
                    <a:pt x="10895" y="11555"/>
                  </a:lnTo>
                  <a:lnTo>
                    <a:pt x="11225" y="11408"/>
                  </a:lnTo>
                  <a:lnTo>
                    <a:pt x="11555" y="11225"/>
                  </a:lnTo>
                  <a:lnTo>
                    <a:pt x="11885" y="11041"/>
                  </a:lnTo>
                  <a:lnTo>
                    <a:pt x="12179" y="10784"/>
                  </a:lnTo>
                  <a:lnTo>
                    <a:pt x="12472" y="10564"/>
                  </a:lnTo>
                  <a:lnTo>
                    <a:pt x="12766" y="10308"/>
                  </a:lnTo>
                  <a:lnTo>
                    <a:pt x="13022" y="10014"/>
                  </a:lnTo>
                  <a:lnTo>
                    <a:pt x="13279" y="9721"/>
                  </a:lnTo>
                  <a:lnTo>
                    <a:pt x="13499" y="9391"/>
                  </a:lnTo>
                  <a:lnTo>
                    <a:pt x="13719" y="9097"/>
                  </a:lnTo>
                  <a:lnTo>
                    <a:pt x="13903" y="8730"/>
                  </a:lnTo>
                  <a:lnTo>
                    <a:pt x="14050" y="8400"/>
                  </a:lnTo>
                  <a:lnTo>
                    <a:pt x="14196" y="8033"/>
                  </a:lnTo>
                  <a:lnTo>
                    <a:pt x="14306" y="7667"/>
                  </a:lnTo>
                  <a:lnTo>
                    <a:pt x="14380" y="7300"/>
                  </a:lnTo>
                  <a:lnTo>
                    <a:pt x="14453" y="6933"/>
                  </a:lnTo>
                  <a:lnTo>
                    <a:pt x="14490" y="6529"/>
                  </a:lnTo>
                  <a:lnTo>
                    <a:pt x="14490" y="6163"/>
                  </a:lnTo>
                  <a:lnTo>
                    <a:pt x="14453" y="5796"/>
                  </a:lnTo>
                  <a:lnTo>
                    <a:pt x="14380" y="5429"/>
                  </a:lnTo>
                  <a:lnTo>
                    <a:pt x="14270" y="5062"/>
                  </a:lnTo>
                  <a:lnTo>
                    <a:pt x="15113" y="4329"/>
                  </a:lnTo>
                  <a:lnTo>
                    <a:pt x="15920" y="3558"/>
                  </a:lnTo>
                  <a:lnTo>
                    <a:pt x="16434" y="3045"/>
                  </a:lnTo>
                  <a:lnTo>
                    <a:pt x="16691" y="2751"/>
                  </a:lnTo>
                  <a:lnTo>
                    <a:pt x="16947" y="2458"/>
                  </a:lnTo>
                  <a:lnTo>
                    <a:pt x="17168" y="2128"/>
                  </a:lnTo>
                  <a:lnTo>
                    <a:pt x="17351" y="1798"/>
                  </a:lnTo>
                  <a:lnTo>
                    <a:pt x="17461" y="1431"/>
                  </a:lnTo>
                  <a:lnTo>
                    <a:pt x="17461" y="1247"/>
                  </a:lnTo>
                  <a:lnTo>
                    <a:pt x="17461" y="1064"/>
                  </a:lnTo>
                  <a:lnTo>
                    <a:pt x="17388" y="770"/>
                  </a:lnTo>
                  <a:lnTo>
                    <a:pt x="17278" y="514"/>
                  </a:lnTo>
                  <a:lnTo>
                    <a:pt x="17094" y="257"/>
                  </a:lnTo>
                  <a:lnTo>
                    <a:pt x="16837" y="74"/>
                  </a:lnTo>
                  <a:lnTo>
                    <a:pt x="16691" y="37"/>
                  </a:lnTo>
                  <a:lnTo>
                    <a:pt x="1650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33" name="Shape 333"/>
            <p:cNvSpPr/>
            <p:nvPr/>
          </p:nvSpPr>
          <p:spPr>
            <a:xfrm>
              <a:off x="6405225" y="2154575"/>
              <a:ext cx="328325" cy="339325"/>
            </a:xfrm>
            <a:custGeom>
              <a:avLst/>
              <a:gdLst/>
              <a:ahLst/>
              <a:cxnLst/>
              <a:rect l="0" t="0" r="0" b="0"/>
              <a:pathLst>
                <a:path w="13133" h="13573" extrusionOk="0">
                  <a:moveTo>
                    <a:pt x="2714" y="1798"/>
                  </a:moveTo>
                  <a:lnTo>
                    <a:pt x="2971" y="1908"/>
                  </a:lnTo>
                  <a:lnTo>
                    <a:pt x="3118" y="2018"/>
                  </a:lnTo>
                  <a:lnTo>
                    <a:pt x="3265" y="2128"/>
                  </a:lnTo>
                  <a:lnTo>
                    <a:pt x="3411" y="2311"/>
                  </a:lnTo>
                  <a:lnTo>
                    <a:pt x="3485" y="2458"/>
                  </a:lnTo>
                  <a:lnTo>
                    <a:pt x="3375" y="2458"/>
                  </a:lnTo>
                  <a:lnTo>
                    <a:pt x="3301" y="2495"/>
                  </a:lnTo>
                  <a:lnTo>
                    <a:pt x="3265" y="2568"/>
                  </a:lnTo>
                  <a:lnTo>
                    <a:pt x="3228" y="2605"/>
                  </a:lnTo>
                  <a:lnTo>
                    <a:pt x="3155" y="2568"/>
                  </a:lnTo>
                  <a:lnTo>
                    <a:pt x="3008" y="2348"/>
                  </a:lnTo>
                  <a:lnTo>
                    <a:pt x="2825" y="1981"/>
                  </a:lnTo>
                  <a:lnTo>
                    <a:pt x="2714" y="1798"/>
                  </a:lnTo>
                  <a:close/>
                  <a:moveTo>
                    <a:pt x="1908" y="2825"/>
                  </a:moveTo>
                  <a:lnTo>
                    <a:pt x="1797" y="2861"/>
                  </a:lnTo>
                  <a:lnTo>
                    <a:pt x="1761" y="2898"/>
                  </a:lnTo>
                  <a:lnTo>
                    <a:pt x="1687" y="2971"/>
                  </a:lnTo>
                  <a:lnTo>
                    <a:pt x="1687" y="3045"/>
                  </a:lnTo>
                  <a:lnTo>
                    <a:pt x="1687" y="3118"/>
                  </a:lnTo>
                  <a:lnTo>
                    <a:pt x="1724" y="3191"/>
                  </a:lnTo>
                  <a:lnTo>
                    <a:pt x="1797" y="3228"/>
                  </a:lnTo>
                  <a:lnTo>
                    <a:pt x="1944" y="3301"/>
                  </a:lnTo>
                  <a:lnTo>
                    <a:pt x="2054" y="3412"/>
                  </a:lnTo>
                  <a:lnTo>
                    <a:pt x="2164" y="3522"/>
                  </a:lnTo>
                  <a:lnTo>
                    <a:pt x="2201" y="3595"/>
                  </a:lnTo>
                  <a:lnTo>
                    <a:pt x="2274" y="3632"/>
                  </a:lnTo>
                  <a:lnTo>
                    <a:pt x="2384" y="3632"/>
                  </a:lnTo>
                  <a:lnTo>
                    <a:pt x="2458" y="3558"/>
                  </a:lnTo>
                  <a:lnTo>
                    <a:pt x="2494" y="3448"/>
                  </a:lnTo>
                  <a:lnTo>
                    <a:pt x="2494" y="3338"/>
                  </a:lnTo>
                  <a:lnTo>
                    <a:pt x="2421" y="3228"/>
                  </a:lnTo>
                  <a:lnTo>
                    <a:pt x="2348" y="3155"/>
                  </a:lnTo>
                  <a:lnTo>
                    <a:pt x="2164" y="2971"/>
                  </a:lnTo>
                  <a:lnTo>
                    <a:pt x="1981" y="2861"/>
                  </a:lnTo>
                  <a:lnTo>
                    <a:pt x="1908" y="2825"/>
                  </a:lnTo>
                  <a:close/>
                  <a:moveTo>
                    <a:pt x="1137" y="2311"/>
                  </a:moveTo>
                  <a:lnTo>
                    <a:pt x="1614" y="2458"/>
                  </a:lnTo>
                  <a:lnTo>
                    <a:pt x="2054" y="2678"/>
                  </a:lnTo>
                  <a:lnTo>
                    <a:pt x="2201" y="2751"/>
                  </a:lnTo>
                  <a:lnTo>
                    <a:pt x="2348" y="2898"/>
                  </a:lnTo>
                  <a:lnTo>
                    <a:pt x="2458" y="3008"/>
                  </a:lnTo>
                  <a:lnTo>
                    <a:pt x="2531" y="3191"/>
                  </a:lnTo>
                  <a:lnTo>
                    <a:pt x="2568" y="3265"/>
                  </a:lnTo>
                  <a:lnTo>
                    <a:pt x="2568" y="3338"/>
                  </a:lnTo>
                  <a:lnTo>
                    <a:pt x="2531" y="3485"/>
                  </a:lnTo>
                  <a:lnTo>
                    <a:pt x="2384" y="3742"/>
                  </a:lnTo>
                  <a:lnTo>
                    <a:pt x="2274" y="3852"/>
                  </a:lnTo>
                  <a:lnTo>
                    <a:pt x="2164" y="3962"/>
                  </a:lnTo>
                  <a:lnTo>
                    <a:pt x="1834" y="3632"/>
                  </a:lnTo>
                  <a:lnTo>
                    <a:pt x="1541" y="3228"/>
                  </a:lnTo>
                  <a:lnTo>
                    <a:pt x="1321" y="2788"/>
                  </a:lnTo>
                  <a:lnTo>
                    <a:pt x="1137" y="2311"/>
                  </a:lnTo>
                  <a:close/>
                  <a:moveTo>
                    <a:pt x="8804" y="514"/>
                  </a:moveTo>
                  <a:lnTo>
                    <a:pt x="8694" y="2531"/>
                  </a:lnTo>
                  <a:lnTo>
                    <a:pt x="8657" y="3632"/>
                  </a:lnTo>
                  <a:lnTo>
                    <a:pt x="8657" y="4549"/>
                  </a:lnTo>
                  <a:lnTo>
                    <a:pt x="7556" y="3778"/>
                  </a:lnTo>
                  <a:lnTo>
                    <a:pt x="7043" y="3375"/>
                  </a:lnTo>
                  <a:lnTo>
                    <a:pt x="6529" y="2971"/>
                  </a:lnTo>
                  <a:lnTo>
                    <a:pt x="6639" y="2788"/>
                  </a:lnTo>
                  <a:lnTo>
                    <a:pt x="6713" y="2678"/>
                  </a:lnTo>
                  <a:lnTo>
                    <a:pt x="7556" y="1798"/>
                  </a:lnTo>
                  <a:lnTo>
                    <a:pt x="8290" y="991"/>
                  </a:lnTo>
                  <a:lnTo>
                    <a:pt x="8510" y="734"/>
                  </a:lnTo>
                  <a:lnTo>
                    <a:pt x="8657" y="624"/>
                  </a:lnTo>
                  <a:lnTo>
                    <a:pt x="8804" y="514"/>
                  </a:lnTo>
                  <a:close/>
                  <a:moveTo>
                    <a:pt x="660" y="4145"/>
                  </a:moveTo>
                  <a:lnTo>
                    <a:pt x="880" y="4219"/>
                  </a:lnTo>
                  <a:lnTo>
                    <a:pt x="1064" y="4255"/>
                  </a:lnTo>
                  <a:lnTo>
                    <a:pt x="1247" y="4329"/>
                  </a:lnTo>
                  <a:lnTo>
                    <a:pt x="1357" y="4439"/>
                  </a:lnTo>
                  <a:lnTo>
                    <a:pt x="1431" y="4585"/>
                  </a:lnTo>
                  <a:lnTo>
                    <a:pt x="1467" y="4659"/>
                  </a:lnTo>
                  <a:lnTo>
                    <a:pt x="1467" y="4732"/>
                  </a:lnTo>
                  <a:lnTo>
                    <a:pt x="1467" y="4805"/>
                  </a:lnTo>
                  <a:lnTo>
                    <a:pt x="1394" y="4842"/>
                  </a:lnTo>
                  <a:lnTo>
                    <a:pt x="1284" y="4805"/>
                  </a:lnTo>
                  <a:lnTo>
                    <a:pt x="1211" y="4769"/>
                  </a:lnTo>
                  <a:lnTo>
                    <a:pt x="990" y="4585"/>
                  </a:lnTo>
                  <a:lnTo>
                    <a:pt x="844" y="4402"/>
                  </a:lnTo>
                  <a:lnTo>
                    <a:pt x="660" y="4145"/>
                  </a:lnTo>
                  <a:close/>
                  <a:moveTo>
                    <a:pt x="3962" y="2935"/>
                  </a:moveTo>
                  <a:lnTo>
                    <a:pt x="4218" y="3155"/>
                  </a:lnTo>
                  <a:lnTo>
                    <a:pt x="4035" y="3338"/>
                  </a:lnTo>
                  <a:lnTo>
                    <a:pt x="2641" y="4659"/>
                  </a:lnTo>
                  <a:lnTo>
                    <a:pt x="2311" y="5026"/>
                  </a:lnTo>
                  <a:lnTo>
                    <a:pt x="2054" y="5392"/>
                  </a:lnTo>
                  <a:lnTo>
                    <a:pt x="1797" y="5172"/>
                  </a:lnTo>
                  <a:lnTo>
                    <a:pt x="2971" y="4072"/>
                  </a:lnTo>
                  <a:lnTo>
                    <a:pt x="3485" y="3522"/>
                  </a:lnTo>
                  <a:lnTo>
                    <a:pt x="3742" y="3265"/>
                  </a:lnTo>
                  <a:lnTo>
                    <a:pt x="3962" y="2935"/>
                  </a:lnTo>
                  <a:close/>
                  <a:moveTo>
                    <a:pt x="4989" y="5209"/>
                  </a:moveTo>
                  <a:lnTo>
                    <a:pt x="5356" y="5686"/>
                  </a:lnTo>
                  <a:lnTo>
                    <a:pt x="5686" y="6199"/>
                  </a:lnTo>
                  <a:lnTo>
                    <a:pt x="6199" y="7080"/>
                  </a:lnTo>
                  <a:lnTo>
                    <a:pt x="6199" y="7080"/>
                  </a:lnTo>
                  <a:lnTo>
                    <a:pt x="5282" y="6640"/>
                  </a:lnTo>
                  <a:lnTo>
                    <a:pt x="4365" y="6199"/>
                  </a:lnTo>
                  <a:lnTo>
                    <a:pt x="4512" y="5943"/>
                  </a:lnTo>
                  <a:lnTo>
                    <a:pt x="4989" y="5209"/>
                  </a:lnTo>
                  <a:close/>
                  <a:moveTo>
                    <a:pt x="4879" y="4695"/>
                  </a:moveTo>
                  <a:lnTo>
                    <a:pt x="4805" y="4805"/>
                  </a:lnTo>
                  <a:lnTo>
                    <a:pt x="4218" y="5649"/>
                  </a:lnTo>
                  <a:lnTo>
                    <a:pt x="3962" y="6053"/>
                  </a:lnTo>
                  <a:lnTo>
                    <a:pt x="3852" y="6053"/>
                  </a:lnTo>
                  <a:lnTo>
                    <a:pt x="3778" y="6126"/>
                  </a:lnTo>
                  <a:lnTo>
                    <a:pt x="3742" y="6199"/>
                  </a:lnTo>
                  <a:lnTo>
                    <a:pt x="3705" y="6273"/>
                  </a:lnTo>
                  <a:lnTo>
                    <a:pt x="3742" y="6346"/>
                  </a:lnTo>
                  <a:lnTo>
                    <a:pt x="3778" y="6493"/>
                  </a:lnTo>
                  <a:lnTo>
                    <a:pt x="3852" y="6529"/>
                  </a:lnTo>
                  <a:lnTo>
                    <a:pt x="3925" y="6566"/>
                  </a:lnTo>
                  <a:lnTo>
                    <a:pt x="3998" y="6566"/>
                  </a:lnTo>
                  <a:lnTo>
                    <a:pt x="5172" y="7080"/>
                  </a:lnTo>
                  <a:lnTo>
                    <a:pt x="5722" y="7336"/>
                  </a:lnTo>
                  <a:lnTo>
                    <a:pt x="6053" y="7447"/>
                  </a:lnTo>
                  <a:lnTo>
                    <a:pt x="6346" y="7483"/>
                  </a:lnTo>
                  <a:lnTo>
                    <a:pt x="6419" y="7483"/>
                  </a:lnTo>
                  <a:lnTo>
                    <a:pt x="6493" y="7447"/>
                  </a:lnTo>
                  <a:lnTo>
                    <a:pt x="6529" y="7483"/>
                  </a:lnTo>
                  <a:lnTo>
                    <a:pt x="6603" y="7483"/>
                  </a:lnTo>
                  <a:lnTo>
                    <a:pt x="6639" y="7447"/>
                  </a:lnTo>
                  <a:lnTo>
                    <a:pt x="6639" y="7410"/>
                  </a:lnTo>
                  <a:lnTo>
                    <a:pt x="6566" y="7080"/>
                  </a:lnTo>
                  <a:lnTo>
                    <a:pt x="6456" y="6750"/>
                  </a:lnTo>
                  <a:lnTo>
                    <a:pt x="6273" y="6419"/>
                  </a:lnTo>
                  <a:lnTo>
                    <a:pt x="6089" y="6089"/>
                  </a:lnTo>
                  <a:lnTo>
                    <a:pt x="5649" y="5429"/>
                  </a:lnTo>
                  <a:lnTo>
                    <a:pt x="5135" y="4769"/>
                  </a:lnTo>
                  <a:lnTo>
                    <a:pt x="5062" y="4695"/>
                  </a:lnTo>
                  <a:close/>
                  <a:moveTo>
                    <a:pt x="9757" y="9537"/>
                  </a:moveTo>
                  <a:lnTo>
                    <a:pt x="9794" y="9647"/>
                  </a:lnTo>
                  <a:lnTo>
                    <a:pt x="9831" y="9757"/>
                  </a:lnTo>
                  <a:lnTo>
                    <a:pt x="9867" y="9867"/>
                  </a:lnTo>
                  <a:lnTo>
                    <a:pt x="9867" y="9978"/>
                  </a:lnTo>
                  <a:lnTo>
                    <a:pt x="9831" y="10088"/>
                  </a:lnTo>
                  <a:lnTo>
                    <a:pt x="9794" y="9757"/>
                  </a:lnTo>
                  <a:lnTo>
                    <a:pt x="9757" y="9537"/>
                  </a:lnTo>
                  <a:close/>
                  <a:moveTo>
                    <a:pt x="8950" y="8877"/>
                  </a:moveTo>
                  <a:lnTo>
                    <a:pt x="9207" y="9024"/>
                  </a:lnTo>
                  <a:lnTo>
                    <a:pt x="9207" y="9207"/>
                  </a:lnTo>
                  <a:lnTo>
                    <a:pt x="9281" y="9391"/>
                  </a:lnTo>
                  <a:lnTo>
                    <a:pt x="9391" y="9757"/>
                  </a:lnTo>
                  <a:lnTo>
                    <a:pt x="9574" y="10418"/>
                  </a:lnTo>
                  <a:lnTo>
                    <a:pt x="9464" y="10491"/>
                  </a:lnTo>
                  <a:lnTo>
                    <a:pt x="9391" y="10271"/>
                  </a:lnTo>
                  <a:lnTo>
                    <a:pt x="9281" y="10088"/>
                  </a:lnTo>
                  <a:lnTo>
                    <a:pt x="8914" y="9281"/>
                  </a:lnTo>
                  <a:lnTo>
                    <a:pt x="8840" y="9134"/>
                  </a:lnTo>
                  <a:lnTo>
                    <a:pt x="8767" y="9024"/>
                  </a:lnTo>
                  <a:lnTo>
                    <a:pt x="8950" y="8877"/>
                  </a:lnTo>
                  <a:close/>
                  <a:moveTo>
                    <a:pt x="8547" y="9244"/>
                  </a:moveTo>
                  <a:lnTo>
                    <a:pt x="8547" y="9281"/>
                  </a:lnTo>
                  <a:lnTo>
                    <a:pt x="8657" y="9281"/>
                  </a:lnTo>
                  <a:lnTo>
                    <a:pt x="8694" y="9244"/>
                  </a:lnTo>
                  <a:lnTo>
                    <a:pt x="8657" y="9354"/>
                  </a:lnTo>
                  <a:lnTo>
                    <a:pt x="8657" y="9464"/>
                  </a:lnTo>
                  <a:lnTo>
                    <a:pt x="8767" y="9721"/>
                  </a:lnTo>
                  <a:lnTo>
                    <a:pt x="9024" y="10198"/>
                  </a:lnTo>
                  <a:lnTo>
                    <a:pt x="9170" y="10528"/>
                  </a:lnTo>
                  <a:lnTo>
                    <a:pt x="8804" y="10234"/>
                  </a:lnTo>
                  <a:lnTo>
                    <a:pt x="8804" y="10198"/>
                  </a:lnTo>
                  <a:lnTo>
                    <a:pt x="8767" y="9904"/>
                  </a:lnTo>
                  <a:lnTo>
                    <a:pt x="8657" y="9611"/>
                  </a:lnTo>
                  <a:lnTo>
                    <a:pt x="8584" y="9464"/>
                  </a:lnTo>
                  <a:lnTo>
                    <a:pt x="8474" y="9317"/>
                  </a:lnTo>
                  <a:lnTo>
                    <a:pt x="8547" y="9244"/>
                  </a:lnTo>
                  <a:close/>
                  <a:moveTo>
                    <a:pt x="9464" y="10601"/>
                  </a:moveTo>
                  <a:lnTo>
                    <a:pt x="9574" y="10638"/>
                  </a:lnTo>
                  <a:lnTo>
                    <a:pt x="9464" y="10638"/>
                  </a:lnTo>
                  <a:lnTo>
                    <a:pt x="9464" y="10601"/>
                  </a:lnTo>
                  <a:close/>
                  <a:moveTo>
                    <a:pt x="8877" y="8510"/>
                  </a:moveTo>
                  <a:lnTo>
                    <a:pt x="8584" y="8730"/>
                  </a:lnTo>
                  <a:lnTo>
                    <a:pt x="8327" y="8914"/>
                  </a:lnTo>
                  <a:lnTo>
                    <a:pt x="8143" y="9171"/>
                  </a:lnTo>
                  <a:lnTo>
                    <a:pt x="8070" y="9354"/>
                  </a:lnTo>
                  <a:lnTo>
                    <a:pt x="7997" y="9501"/>
                  </a:lnTo>
                  <a:lnTo>
                    <a:pt x="7997" y="9647"/>
                  </a:lnTo>
                  <a:lnTo>
                    <a:pt x="8033" y="9831"/>
                  </a:lnTo>
                  <a:lnTo>
                    <a:pt x="8070" y="9978"/>
                  </a:lnTo>
                  <a:lnTo>
                    <a:pt x="8143" y="10088"/>
                  </a:lnTo>
                  <a:lnTo>
                    <a:pt x="8363" y="10344"/>
                  </a:lnTo>
                  <a:lnTo>
                    <a:pt x="8584" y="10564"/>
                  </a:lnTo>
                  <a:lnTo>
                    <a:pt x="8914" y="10785"/>
                  </a:lnTo>
                  <a:lnTo>
                    <a:pt x="9244" y="10968"/>
                  </a:lnTo>
                  <a:lnTo>
                    <a:pt x="9391" y="11041"/>
                  </a:lnTo>
                  <a:lnTo>
                    <a:pt x="9537" y="11078"/>
                  </a:lnTo>
                  <a:lnTo>
                    <a:pt x="9684" y="11041"/>
                  </a:lnTo>
                  <a:lnTo>
                    <a:pt x="9867" y="10968"/>
                  </a:lnTo>
                  <a:lnTo>
                    <a:pt x="10051" y="10821"/>
                  </a:lnTo>
                  <a:lnTo>
                    <a:pt x="10234" y="10601"/>
                  </a:lnTo>
                  <a:lnTo>
                    <a:pt x="10271" y="10491"/>
                  </a:lnTo>
                  <a:lnTo>
                    <a:pt x="10271" y="10381"/>
                  </a:lnTo>
                  <a:lnTo>
                    <a:pt x="10271" y="10271"/>
                  </a:lnTo>
                  <a:lnTo>
                    <a:pt x="10198" y="10161"/>
                  </a:lnTo>
                  <a:lnTo>
                    <a:pt x="10198" y="9904"/>
                  </a:lnTo>
                  <a:lnTo>
                    <a:pt x="10161" y="9684"/>
                  </a:lnTo>
                  <a:lnTo>
                    <a:pt x="10088" y="9464"/>
                  </a:lnTo>
                  <a:lnTo>
                    <a:pt x="9977" y="9244"/>
                  </a:lnTo>
                  <a:lnTo>
                    <a:pt x="9831" y="9060"/>
                  </a:lnTo>
                  <a:lnTo>
                    <a:pt x="9647" y="8914"/>
                  </a:lnTo>
                  <a:lnTo>
                    <a:pt x="9464" y="8767"/>
                  </a:lnTo>
                  <a:lnTo>
                    <a:pt x="9060" y="8510"/>
                  </a:lnTo>
                  <a:close/>
                  <a:moveTo>
                    <a:pt x="2604" y="8510"/>
                  </a:moveTo>
                  <a:lnTo>
                    <a:pt x="3815" y="9757"/>
                  </a:lnTo>
                  <a:lnTo>
                    <a:pt x="4292" y="10271"/>
                  </a:lnTo>
                  <a:lnTo>
                    <a:pt x="3852" y="10344"/>
                  </a:lnTo>
                  <a:lnTo>
                    <a:pt x="2678" y="10674"/>
                  </a:lnTo>
                  <a:lnTo>
                    <a:pt x="1577" y="10968"/>
                  </a:lnTo>
                  <a:lnTo>
                    <a:pt x="1064" y="11115"/>
                  </a:lnTo>
                  <a:lnTo>
                    <a:pt x="697" y="11188"/>
                  </a:lnTo>
                  <a:lnTo>
                    <a:pt x="587" y="11188"/>
                  </a:lnTo>
                  <a:lnTo>
                    <a:pt x="477" y="11151"/>
                  </a:lnTo>
                  <a:lnTo>
                    <a:pt x="1577" y="9721"/>
                  </a:lnTo>
                  <a:lnTo>
                    <a:pt x="1908" y="9317"/>
                  </a:lnTo>
                  <a:lnTo>
                    <a:pt x="2201" y="8914"/>
                  </a:lnTo>
                  <a:lnTo>
                    <a:pt x="2421" y="8730"/>
                  </a:lnTo>
                  <a:lnTo>
                    <a:pt x="2604" y="8510"/>
                  </a:lnTo>
                  <a:close/>
                  <a:moveTo>
                    <a:pt x="8914" y="8180"/>
                  </a:moveTo>
                  <a:lnTo>
                    <a:pt x="9097" y="8217"/>
                  </a:lnTo>
                  <a:lnTo>
                    <a:pt x="9244" y="8253"/>
                  </a:lnTo>
                  <a:lnTo>
                    <a:pt x="9574" y="8400"/>
                  </a:lnTo>
                  <a:lnTo>
                    <a:pt x="9867" y="8584"/>
                  </a:lnTo>
                  <a:lnTo>
                    <a:pt x="10124" y="8840"/>
                  </a:lnTo>
                  <a:lnTo>
                    <a:pt x="10308" y="9171"/>
                  </a:lnTo>
                  <a:lnTo>
                    <a:pt x="10454" y="9464"/>
                  </a:lnTo>
                  <a:lnTo>
                    <a:pt x="10564" y="9794"/>
                  </a:lnTo>
                  <a:lnTo>
                    <a:pt x="10601" y="10161"/>
                  </a:lnTo>
                  <a:lnTo>
                    <a:pt x="10601" y="10528"/>
                  </a:lnTo>
                  <a:lnTo>
                    <a:pt x="10491" y="10858"/>
                  </a:lnTo>
                  <a:lnTo>
                    <a:pt x="10491" y="10895"/>
                  </a:lnTo>
                  <a:lnTo>
                    <a:pt x="10454" y="10858"/>
                  </a:lnTo>
                  <a:lnTo>
                    <a:pt x="10344" y="10785"/>
                  </a:lnTo>
                  <a:lnTo>
                    <a:pt x="10271" y="10785"/>
                  </a:lnTo>
                  <a:lnTo>
                    <a:pt x="10161" y="10821"/>
                  </a:lnTo>
                  <a:lnTo>
                    <a:pt x="10124" y="10931"/>
                  </a:lnTo>
                  <a:lnTo>
                    <a:pt x="10088" y="11078"/>
                  </a:lnTo>
                  <a:lnTo>
                    <a:pt x="10051" y="11188"/>
                  </a:lnTo>
                  <a:lnTo>
                    <a:pt x="9867" y="11298"/>
                  </a:lnTo>
                  <a:lnTo>
                    <a:pt x="9794" y="11371"/>
                  </a:lnTo>
                  <a:lnTo>
                    <a:pt x="9757" y="11445"/>
                  </a:lnTo>
                  <a:lnTo>
                    <a:pt x="9611" y="11481"/>
                  </a:lnTo>
                  <a:lnTo>
                    <a:pt x="9464" y="11481"/>
                  </a:lnTo>
                  <a:lnTo>
                    <a:pt x="9354" y="11445"/>
                  </a:lnTo>
                  <a:lnTo>
                    <a:pt x="9207" y="11408"/>
                  </a:lnTo>
                  <a:lnTo>
                    <a:pt x="8620" y="11078"/>
                  </a:lnTo>
                  <a:lnTo>
                    <a:pt x="8327" y="10895"/>
                  </a:lnTo>
                  <a:lnTo>
                    <a:pt x="8070" y="10674"/>
                  </a:lnTo>
                  <a:lnTo>
                    <a:pt x="7850" y="10418"/>
                  </a:lnTo>
                  <a:lnTo>
                    <a:pt x="7703" y="10124"/>
                  </a:lnTo>
                  <a:lnTo>
                    <a:pt x="7593" y="9794"/>
                  </a:lnTo>
                  <a:lnTo>
                    <a:pt x="7593" y="9501"/>
                  </a:lnTo>
                  <a:lnTo>
                    <a:pt x="7630" y="9171"/>
                  </a:lnTo>
                  <a:lnTo>
                    <a:pt x="7777" y="8877"/>
                  </a:lnTo>
                  <a:lnTo>
                    <a:pt x="7960" y="8620"/>
                  </a:lnTo>
                  <a:lnTo>
                    <a:pt x="8217" y="8400"/>
                  </a:lnTo>
                  <a:lnTo>
                    <a:pt x="8400" y="8290"/>
                  </a:lnTo>
                  <a:lnTo>
                    <a:pt x="8584" y="8217"/>
                  </a:lnTo>
                  <a:lnTo>
                    <a:pt x="8730" y="8180"/>
                  </a:lnTo>
                  <a:close/>
                  <a:moveTo>
                    <a:pt x="8767" y="7777"/>
                  </a:moveTo>
                  <a:lnTo>
                    <a:pt x="8547" y="7813"/>
                  </a:lnTo>
                  <a:lnTo>
                    <a:pt x="8363" y="7850"/>
                  </a:lnTo>
                  <a:lnTo>
                    <a:pt x="8143" y="7960"/>
                  </a:lnTo>
                  <a:lnTo>
                    <a:pt x="7960" y="8033"/>
                  </a:lnTo>
                  <a:lnTo>
                    <a:pt x="7777" y="8180"/>
                  </a:lnTo>
                  <a:lnTo>
                    <a:pt x="7593" y="8364"/>
                  </a:lnTo>
                  <a:lnTo>
                    <a:pt x="7446" y="8510"/>
                  </a:lnTo>
                  <a:lnTo>
                    <a:pt x="7336" y="8657"/>
                  </a:lnTo>
                  <a:lnTo>
                    <a:pt x="7190" y="9024"/>
                  </a:lnTo>
                  <a:lnTo>
                    <a:pt x="7116" y="9427"/>
                  </a:lnTo>
                  <a:lnTo>
                    <a:pt x="7116" y="9831"/>
                  </a:lnTo>
                  <a:lnTo>
                    <a:pt x="7153" y="10051"/>
                  </a:lnTo>
                  <a:lnTo>
                    <a:pt x="7226" y="10271"/>
                  </a:lnTo>
                  <a:lnTo>
                    <a:pt x="7336" y="10454"/>
                  </a:lnTo>
                  <a:lnTo>
                    <a:pt x="7446" y="10638"/>
                  </a:lnTo>
                  <a:lnTo>
                    <a:pt x="7740" y="11005"/>
                  </a:lnTo>
                  <a:lnTo>
                    <a:pt x="8107" y="11298"/>
                  </a:lnTo>
                  <a:lnTo>
                    <a:pt x="8510" y="11555"/>
                  </a:lnTo>
                  <a:lnTo>
                    <a:pt x="8914" y="11775"/>
                  </a:lnTo>
                  <a:lnTo>
                    <a:pt x="9134" y="11885"/>
                  </a:lnTo>
                  <a:lnTo>
                    <a:pt x="9354" y="11958"/>
                  </a:lnTo>
                  <a:lnTo>
                    <a:pt x="9574" y="11958"/>
                  </a:lnTo>
                  <a:lnTo>
                    <a:pt x="9757" y="11922"/>
                  </a:lnTo>
                  <a:lnTo>
                    <a:pt x="9977" y="11848"/>
                  </a:lnTo>
                  <a:lnTo>
                    <a:pt x="10198" y="11702"/>
                  </a:lnTo>
                  <a:lnTo>
                    <a:pt x="10381" y="11555"/>
                  </a:lnTo>
                  <a:lnTo>
                    <a:pt x="10491" y="11371"/>
                  </a:lnTo>
                  <a:lnTo>
                    <a:pt x="10674" y="11298"/>
                  </a:lnTo>
                  <a:lnTo>
                    <a:pt x="10784" y="11151"/>
                  </a:lnTo>
                  <a:lnTo>
                    <a:pt x="10895" y="10968"/>
                  </a:lnTo>
                  <a:lnTo>
                    <a:pt x="10968" y="10785"/>
                  </a:lnTo>
                  <a:lnTo>
                    <a:pt x="11005" y="10601"/>
                  </a:lnTo>
                  <a:lnTo>
                    <a:pt x="11005" y="10381"/>
                  </a:lnTo>
                  <a:lnTo>
                    <a:pt x="11005" y="10124"/>
                  </a:lnTo>
                  <a:lnTo>
                    <a:pt x="10968" y="9684"/>
                  </a:lnTo>
                  <a:lnTo>
                    <a:pt x="10821" y="9207"/>
                  </a:lnTo>
                  <a:lnTo>
                    <a:pt x="10638" y="8804"/>
                  </a:lnTo>
                  <a:lnTo>
                    <a:pt x="10491" y="8620"/>
                  </a:lnTo>
                  <a:lnTo>
                    <a:pt x="10344" y="8437"/>
                  </a:lnTo>
                  <a:lnTo>
                    <a:pt x="10198" y="8290"/>
                  </a:lnTo>
                  <a:lnTo>
                    <a:pt x="10014" y="8143"/>
                  </a:lnTo>
                  <a:lnTo>
                    <a:pt x="9831" y="8033"/>
                  </a:lnTo>
                  <a:lnTo>
                    <a:pt x="9611" y="7923"/>
                  </a:lnTo>
                  <a:lnTo>
                    <a:pt x="9427" y="7850"/>
                  </a:lnTo>
                  <a:lnTo>
                    <a:pt x="9207" y="7813"/>
                  </a:lnTo>
                  <a:lnTo>
                    <a:pt x="8987" y="7777"/>
                  </a:lnTo>
                  <a:close/>
                  <a:moveTo>
                    <a:pt x="9024" y="0"/>
                  </a:moveTo>
                  <a:lnTo>
                    <a:pt x="8767" y="37"/>
                  </a:lnTo>
                  <a:lnTo>
                    <a:pt x="8547" y="110"/>
                  </a:lnTo>
                  <a:lnTo>
                    <a:pt x="8363" y="257"/>
                  </a:lnTo>
                  <a:lnTo>
                    <a:pt x="8180" y="440"/>
                  </a:lnTo>
                  <a:lnTo>
                    <a:pt x="7593" y="1027"/>
                  </a:lnTo>
                  <a:lnTo>
                    <a:pt x="7006" y="1651"/>
                  </a:lnTo>
                  <a:lnTo>
                    <a:pt x="6639" y="2054"/>
                  </a:lnTo>
                  <a:lnTo>
                    <a:pt x="6383" y="2311"/>
                  </a:lnTo>
                  <a:lnTo>
                    <a:pt x="6199" y="2605"/>
                  </a:lnTo>
                  <a:lnTo>
                    <a:pt x="5796" y="2201"/>
                  </a:lnTo>
                  <a:lnTo>
                    <a:pt x="5722" y="2128"/>
                  </a:lnTo>
                  <a:lnTo>
                    <a:pt x="5502" y="2128"/>
                  </a:lnTo>
                  <a:lnTo>
                    <a:pt x="5392" y="2201"/>
                  </a:lnTo>
                  <a:lnTo>
                    <a:pt x="5356" y="2238"/>
                  </a:lnTo>
                  <a:lnTo>
                    <a:pt x="4915" y="2531"/>
                  </a:lnTo>
                  <a:lnTo>
                    <a:pt x="4512" y="2898"/>
                  </a:lnTo>
                  <a:lnTo>
                    <a:pt x="4292" y="2715"/>
                  </a:lnTo>
                  <a:lnTo>
                    <a:pt x="4072" y="2495"/>
                  </a:lnTo>
                  <a:lnTo>
                    <a:pt x="3998" y="2458"/>
                  </a:lnTo>
                  <a:lnTo>
                    <a:pt x="3888" y="2458"/>
                  </a:lnTo>
                  <a:lnTo>
                    <a:pt x="3815" y="2495"/>
                  </a:lnTo>
                  <a:lnTo>
                    <a:pt x="3778" y="2568"/>
                  </a:lnTo>
                  <a:lnTo>
                    <a:pt x="3778" y="2421"/>
                  </a:lnTo>
                  <a:lnTo>
                    <a:pt x="3778" y="2311"/>
                  </a:lnTo>
                  <a:lnTo>
                    <a:pt x="3668" y="2128"/>
                  </a:lnTo>
                  <a:lnTo>
                    <a:pt x="3521" y="1908"/>
                  </a:lnTo>
                  <a:lnTo>
                    <a:pt x="3338" y="1761"/>
                  </a:lnTo>
                  <a:lnTo>
                    <a:pt x="3118" y="1614"/>
                  </a:lnTo>
                  <a:lnTo>
                    <a:pt x="2861" y="1504"/>
                  </a:lnTo>
                  <a:lnTo>
                    <a:pt x="2458" y="1321"/>
                  </a:lnTo>
                  <a:lnTo>
                    <a:pt x="2348" y="1321"/>
                  </a:lnTo>
                  <a:lnTo>
                    <a:pt x="2238" y="1357"/>
                  </a:lnTo>
                  <a:lnTo>
                    <a:pt x="2201" y="1431"/>
                  </a:lnTo>
                  <a:lnTo>
                    <a:pt x="2201" y="1504"/>
                  </a:lnTo>
                  <a:lnTo>
                    <a:pt x="2531" y="2238"/>
                  </a:lnTo>
                  <a:lnTo>
                    <a:pt x="2678" y="2531"/>
                  </a:lnTo>
                  <a:lnTo>
                    <a:pt x="2751" y="2678"/>
                  </a:lnTo>
                  <a:lnTo>
                    <a:pt x="2861" y="2825"/>
                  </a:lnTo>
                  <a:lnTo>
                    <a:pt x="3008" y="2898"/>
                  </a:lnTo>
                  <a:lnTo>
                    <a:pt x="3191" y="2935"/>
                  </a:lnTo>
                  <a:lnTo>
                    <a:pt x="3338" y="2935"/>
                  </a:lnTo>
                  <a:lnTo>
                    <a:pt x="3485" y="2861"/>
                  </a:lnTo>
                  <a:lnTo>
                    <a:pt x="3632" y="2788"/>
                  </a:lnTo>
                  <a:lnTo>
                    <a:pt x="3301" y="3155"/>
                  </a:lnTo>
                  <a:lnTo>
                    <a:pt x="2971" y="3485"/>
                  </a:lnTo>
                  <a:lnTo>
                    <a:pt x="2935" y="3412"/>
                  </a:lnTo>
                  <a:lnTo>
                    <a:pt x="2935" y="3265"/>
                  </a:lnTo>
                  <a:lnTo>
                    <a:pt x="2898" y="3081"/>
                  </a:lnTo>
                  <a:lnTo>
                    <a:pt x="2825" y="2825"/>
                  </a:lnTo>
                  <a:lnTo>
                    <a:pt x="2678" y="2605"/>
                  </a:lnTo>
                  <a:lnTo>
                    <a:pt x="2458" y="2384"/>
                  </a:lnTo>
                  <a:lnTo>
                    <a:pt x="2238" y="2238"/>
                  </a:lnTo>
                  <a:lnTo>
                    <a:pt x="1981" y="2091"/>
                  </a:lnTo>
                  <a:lnTo>
                    <a:pt x="1687" y="1981"/>
                  </a:lnTo>
                  <a:lnTo>
                    <a:pt x="1431" y="1908"/>
                  </a:lnTo>
                  <a:lnTo>
                    <a:pt x="880" y="1834"/>
                  </a:lnTo>
                  <a:lnTo>
                    <a:pt x="770" y="1834"/>
                  </a:lnTo>
                  <a:lnTo>
                    <a:pt x="697" y="1871"/>
                  </a:lnTo>
                  <a:lnTo>
                    <a:pt x="624" y="1944"/>
                  </a:lnTo>
                  <a:lnTo>
                    <a:pt x="624" y="2054"/>
                  </a:lnTo>
                  <a:lnTo>
                    <a:pt x="697" y="2384"/>
                  </a:lnTo>
                  <a:lnTo>
                    <a:pt x="807" y="2751"/>
                  </a:lnTo>
                  <a:lnTo>
                    <a:pt x="917" y="3045"/>
                  </a:lnTo>
                  <a:lnTo>
                    <a:pt x="1101" y="3375"/>
                  </a:lnTo>
                  <a:lnTo>
                    <a:pt x="1284" y="3668"/>
                  </a:lnTo>
                  <a:lnTo>
                    <a:pt x="1504" y="3925"/>
                  </a:lnTo>
                  <a:lnTo>
                    <a:pt x="1724" y="4182"/>
                  </a:lnTo>
                  <a:lnTo>
                    <a:pt x="1981" y="4439"/>
                  </a:lnTo>
                  <a:lnTo>
                    <a:pt x="2018" y="4439"/>
                  </a:lnTo>
                  <a:lnTo>
                    <a:pt x="1761" y="4695"/>
                  </a:lnTo>
                  <a:lnTo>
                    <a:pt x="1761" y="4549"/>
                  </a:lnTo>
                  <a:lnTo>
                    <a:pt x="1724" y="4402"/>
                  </a:lnTo>
                  <a:lnTo>
                    <a:pt x="1614" y="4255"/>
                  </a:lnTo>
                  <a:lnTo>
                    <a:pt x="1467" y="4108"/>
                  </a:lnTo>
                  <a:lnTo>
                    <a:pt x="1321" y="3998"/>
                  </a:lnTo>
                  <a:lnTo>
                    <a:pt x="1101" y="3925"/>
                  </a:lnTo>
                  <a:lnTo>
                    <a:pt x="697" y="3815"/>
                  </a:lnTo>
                  <a:lnTo>
                    <a:pt x="330" y="3742"/>
                  </a:lnTo>
                  <a:lnTo>
                    <a:pt x="220" y="3742"/>
                  </a:lnTo>
                  <a:lnTo>
                    <a:pt x="147" y="3815"/>
                  </a:lnTo>
                  <a:lnTo>
                    <a:pt x="110" y="3925"/>
                  </a:lnTo>
                  <a:lnTo>
                    <a:pt x="147" y="3998"/>
                  </a:lnTo>
                  <a:lnTo>
                    <a:pt x="367" y="4329"/>
                  </a:lnTo>
                  <a:lnTo>
                    <a:pt x="624" y="4732"/>
                  </a:lnTo>
                  <a:lnTo>
                    <a:pt x="807" y="4915"/>
                  </a:lnTo>
                  <a:lnTo>
                    <a:pt x="954" y="5062"/>
                  </a:lnTo>
                  <a:lnTo>
                    <a:pt x="1137" y="5172"/>
                  </a:lnTo>
                  <a:lnTo>
                    <a:pt x="1321" y="5246"/>
                  </a:lnTo>
                  <a:lnTo>
                    <a:pt x="1321" y="5282"/>
                  </a:lnTo>
                  <a:lnTo>
                    <a:pt x="1394" y="5356"/>
                  </a:lnTo>
                  <a:lnTo>
                    <a:pt x="1834" y="5759"/>
                  </a:lnTo>
                  <a:lnTo>
                    <a:pt x="1651" y="6126"/>
                  </a:lnTo>
                  <a:lnTo>
                    <a:pt x="1504" y="6493"/>
                  </a:lnTo>
                  <a:lnTo>
                    <a:pt x="1394" y="6896"/>
                  </a:lnTo>
                  <a:lnTo>
                    <a:pt x="1321" y="6933"/>
                  </a:lnTo>
                  <a:lnTo>
                    <a:pt x="1321" y="7043"/>
                  </a:lnTo>
                  <a:lnTo>
                    <a:pt x="1321" y="7153"/>
                  </a:lnTo>
                  <a:lnTo>
                    <a:pt x="1357" y="7263"/>
                  </a:lnTo>
                  <a:lnTo>
                    <a:pt x="1431" y="7373"/>
                  </a:lnTo>
                  <a:lnTo>
                    <a:pt x="1467" y="7410"/>
                  </a:lnTo>
                  <a:lnTo>
                    <a:pt x="1541" y="7447"/>
                  </a:lnTo>
                  <a:lnTo>
                    <a:pt x="1651" y="7593"/>
                  </a:lnTo>
                  <a:lnTo>
                    <a:pt x="2311" y="8217"/>
                  </a:lnTo>
                  <a:lnTo>
                    <a:pt x="2164" y="8327"/>
                  </a:lnTo>
                  <a:lnTo>
                    <a:pt x="2018" y="8437"/>
                  </a:lnTo>
                  <a:lnTo>
                    <a:pt x="1761" y="8694"/>
                  </a:lnTo>
                  <a:lnTo>
                    <a:pt x="1394" y="9207"/>
                  </a:lnTo>
                  <a:lnTo>
                    <a:pt x="990" y="9721"/>
                  </a:lnTo>
                  <a:lnTo>
                    <a:pt x="220" y="10748"/>
                  </a:lnTo>
                  <a:lnTo>
                    <a:pt x="73" y="10968"/>
                  </a:lnTo>
                  <a:lnTo>
                    <a:pt x="0" y="11151"/>
                  </a:lnTo>
                  <a:lnTo>
                    <a:pt x="0" y="11225"/>
                  </a:lnTo>
                  <a:lnTo>
                    <a:pt x="37" y="11335"/>
                  </a:lnTo>
                  <a:lnTo>
                    <a:pt x="183" y="11518"/>
                  </a:lnTo>
                  <a:lnTo>
                    <a:pt x="257" y="11592"/>
                  </a:lnTo>
                  <a:lnTo>
                    <a:pt x="367" y="11628"/>
                  </a:lnTo>
                  <a:lnTo>
                    <a:pt x="550" y="11665"/>
                  </a:lnTo>
                  <a:lnTo>
                    <a:pt x="770" y="11628"/>
                  </a:lnTo>
                  <a:lnTo>
                    <a:pt x="990" y="11592"/>
                  </a:lnTo>
                  <a:lnTo>
                    <a:pt x="2348" y="11188"/>
                  </a:lnTo>
                  <a:lnTo>
                    <a:pt x="3595" y="10821"/>
                  </a:lnTo>
                  <a:lnTo>
                    <a:pt x="4072" y="10711"/>
                  </a:lnTo>
                  <a:lnTo>
                    <a:pt x="4292" y="10638"/>
                  </a:lnTo>
                  <a:lnTo>
                    <a:pt x="4512" y="10491"/>
                  </a:lnTo>
                  <a:lnTo>
                    <a:pt x="5025" y="11005"/>
                  </a:lnTo>
                  <a:lnTo>
                    <a:pt x="5539" y="11518"/>
                  </a:lnTo>
                  <a:lnTo>
                    <a:pt x="6089" y="11995"/>
                  </a:lnTo>
                  <a:lnTo>
                    <a:pt x="6676" y="12398"/>
                  </a:lnTo>
                  <a:lnTo>
                    <a:pt x="7006" y="12619"/>
                  </a:lnTo>
                  <a:lnTo>
                    <a:pt x="7373" y="12802"/>
                  </a:lnTo>
                  <a:lnTo>
                    <a:pt x="7740" y="12985"/>
                  </a:lnTo>
                  <a:lnTo>
                    <a:pt x="8070" y="13132"/>
                  </a:lnTo>
                  <a:lnTo>
                    <a:pt x="8474" y="13242"/>
                  </a:lnTo>
                  <a:lnTo>
                    <a:pt x="8840" y="13352"/>
                  </a:lnTo>
                  <a:lnTo>
                    <a:pt x="9207" y="13426"/>
                  </a:lnTo>
                  <a:lnTo>
                    <a:pt x="9611" y="13499"/>
                  </a:lnTo>
                  <a:lnTo>
                    <a:pt x="9977" y="13536"/>
                  </a:lnTo>
                  <a:lnTo>
                    <a:pt x="10381" y="13572"/>
                  </a:lnTo>
                  <a:lnTo>
                    <a:pt x="11115" y="13536"/>
                  </a:lnTo>
                  <a:lnTo>
                    <a:pt x="11812" y="13426"/>
                  </a:lnTo>
                  <a:lnTo>
                    <a:pt x="12215" y="13316"/>
                  </a:lnTo>
                  <a:lnTo>
                    <a:pt x="12362" y="13279"/>
                  </a:lnTo>
                  <a:lnTo>
                    <a:pt x="12435" y="13279"/>
                  </a:lnTo>
                  <a:lnTo>
                    <a:pt x="12435" y="13316"/>
                  </a:lnTo>
                  <a:lnTo>
                    <a:pt x="12509" y="13352"/>
                  </a:lnTo>
                  <a:lnTo>
                    <a:pt x="12545" y="13352"/>
                  </a:lnTo>
                  <a:lnTo>
                    <a:pt x="12582" y="13316"/>
                  </a:lnTo>
                  <a:lnTo>
                    <a:pt x="12619" y="13279"/>
                  </a:lnTo>
                  <a:lnTo>
                    <a:pt x="12655" y="13169"/>
                  </a:lnTo>
                  <a:lnTo>
                    <a:pt x="12655" y="13022"/>
                  </a:lnTo>
                  <a:lnTo>
                    <a:pt x="12545" y="12949"/>
                  </a:lnTo>
                  <a:lnTo>
                    <a:pt x="12435" y="12912"/>
                  </a:lnTo>
                  <a:lnTo>
                    <a:pt x="12178" y="12912"/>
                  </a:lnTo>
                  <a:lnTo>
                    <a:pt x="11702" y="13022"/>
                  </a:lnTo>
                  <a:lnTo>
                    <a:pt x="11188" y="13095"/>
                  </a:lnTo>
                  <a:lnTo>
                    <a:pt x="10748" y="13132"/>
                  </a:lnTo>
                  <a:lnTo>
                    <a:pt x="10308" y="13095"/>
                  </a:lnTo>
                  <a:lnTo>
                    <a:pt x="9867" y="13095"/>
                  </a:lnTo>
                  <a:lnTo>
                    <a:pt x="9464" y="13022"/>
                  </a:lnTo>
                  <a:lnTo>
                    <a:pt x="9024" y="12949"/>
                  </a:lnTo>
                  <a:lnTo>
                    <a:pt x="8584" y="12802"/>
                  </a:lnTo>
                  <a:lnTo>
                    <a:pt x="8180" y="12655"/>
                  </a:lnTo>
                  <a:lnTo>
                    <a:pt x="7777" y="12509"/>
                  </a:lnTo>
                  <a:lnTo>
                    <a:pt x="7300" y="12252"/>
                  </a:lnTo>
                  <a:lnTo>
                    <a:pt x="6860" y="11958"/>
                  </a:lnTo>
                  <a:lnTo>
                    <a:pt x="6419" y="11628"/>
                  </a:lnTo>
                  <a:lnTo>
                    <a:pt x="6016" y="11298"/>
                  </a:lnTo>
                  <a:lnTo>
                    <a:pt x="5246" y="10564"/>
                  </a:lnTo>
                  <a:lnTo>
                    <a:pt x="4512" y="9794"/>
                  </a:lnTo>
                  <a:lnTo>
                    <a:pt x="3008" y="8290"/>
                  </a:lnTo>
                  <a:lnTo>
                    <a:pt x="2274" y="7520"/>
                  </a:lnTo>
                  <a:lnTo>
                    <a:pt x="2091" y="7300"/>
                  </a:lnTo>
                  <a:lnTo>
                    <a:pt x="1871" y="7080"/>
                  </a:lnTo>
                  <a:lnTo>
                    <a:pt x="1944" y="6713"/>
                  </a:lnTo>
                  <a:lnTo>
                    <a:pt x="2054" y="6383"/>
                  </a:lnTo>
                  <a:lnTo>
                    <a:pt x="2238" y="6053"/>
                  </a:lnTo>
                  <a:lnTo>
                    <a:pt x="2421" y="5722"/>
                  </a:lnTo>
                  <a:lnTo>
                    <a:pt x="2641" y="5429"/>
                  </a:lnTo>
                  <a:lnTo>
                    <a:pt x="2898" y="5172"/>
                  </a:lnTo>
                  <a:lnTo>
                    <a:pt x="3411" y="4622"/>
                  </a:lnTo>
                  <a:lnTo>
                    <a:pt x="4475" y="3558"/>
                  </a:lnTo>
                  <a:lnTo>
                    <a:pt x="5025" y="3045"/>
                  </a:lnTo>
                  <a:lnTo>
                    <a:pt x="5246" y="2825"/>
                  </a:lnTo>
                  <a:lnTo>
                    <a:pt x="5392" y="2678"/>
                  </a:lnTo>
                  <a:lnTo>
                    <a:pt x="5502" y="2605"/>
                  </a:lnTo>
                  <a:lnTo>
                    <a:pt x="5612" y="2715"/>
                  </a:lnTo>
                  <a:lnTo>
                    <a:pt x="5392" y="2825"/>
                  </a:lnTo>
                  <a:lnTo>
                    <a:pt x="5246" y="2971"/>
                  </a:lnTo>
                  <a:lnTo>
                    <a:pt x="4952" y="3301"/>
                  </a:lnTo>
                  <a:lnTo>
                    <a:pt x="4805" y="3485"/>
                  </a:lnTo>
                  <a:lnTo>
                    <a:pt x="4695" y="3668"/>
                  </a:lnTo>
                  <a:lnTo>
                    <a:pt x="4585" y="3888"/>
                  </a:lnTo>
                  <a:lnTo>
                    <a:pt x="4585" y="3962"/>
                  </a:lnTo>
                  <a:lnTo>
                    <a:pt x="4622" y="4072"/>
                  </a:lnTo>
                  <a:lnTo>
                    <a:pt x="4659" y="4145"/>
                  </a:lnTo>
                  <a:lnTo>
                    <a:pt x="4732" y="4145"/>
                  </a:lnTo>
                  <a:lnTo>
                    <a:pt x="4915" y="4035"/>
                  </a:lnTo>
                  <a:lnTo>
                    <a:pt x="5025" y="3888"/>
                  </a:lnTo>
                  <a:lnTo>
                    <a:pt x="5209" y="3558"/>
                  </a:lnTo>
                  <a:lnTo>
                    <a:pt x="5502" y="3228"/>
                  </a:lnTo>
                  <a:lnTo>
                    <a:pt x="5759" y="2898"/>
                  </a:lnTo>
                  <a:lnTo>
                    <a:pt x="6016" y="3118"/>
                  </a:lnTo>
                  <a:lnTo>
                    <a:pt x="5832" y="3301"/>
                  </a:lnTo>
                  <a:lnTo>
                    <a:pt x="5612" y="3522"/>
                  </a:lnTo>
                  <a:lnTo>
                    <a:pt x="5466" y="3742"/>
                  </a:lnTo>
                  <a:lnTo>
                    <a:pt x="5356" y="3962"/>
                  </a:lnTo>
                  <a:lnTo>
                    <a:pt x="5319" y="4072"/>
                  </a:lnTo>
                  <a:lnTo>
                    <a:pt x="5392" y="4182"/>
                  </a:lnTo>
                  <a:lnTo>
                    <a:pt x="5502" y="4219"/>
                  </a:lnTo>
                  <a:lnTo>
                    <a:pt x="5539" y="4219"/>
                  </a:lnTo>
                  <a:lnTo>
                    <a:pt x="5612" y="4182"/>
                  </a:lnTo>
                  <a:lnTo>
                    <a:pt x="5796" y="3998"/>
                  </a:lnTo>
                  <a:lnTo>
                    <a:pt x="5942" y="3778"/>
                  </a:lnTo>
                  <a:lnTo>
                    <a:pt x="6089" y="3558"/>
                  </a:lnTo>
                  <a:lnTo>
                    <a:pt x="6199" y="3301"/>
                  </a:lnTo>
                  <a:lnTo>
                    <a:pt x="6309" y="3375"/>
                  </a:lnTo>
                  <a:lnTo>
                    <a:pt x="6456" y="3485"/>
                  </a:lnTo>
                  <a:lnTo>
                    <a:pt x="6346" y="3595"/>
                  </a:lnTo>
                  <a:lnTo>
                    <a:pt x="6236" y="3705"/>
                  </a:lnTo>
                  <a:lnTo>
                    <a:pt x="6089" y="3962"/>
                  </a:lnTo>
                  <a:lnTo>
                    <a:pt x="5869" y="4255"/>
                  </a:lnTo>
                  <a:lnTo>
                    <a:pt x="5796" y="4402"/>
                  </a:lnTo>
                  <a:lnTo>
                    <a:pt x="5722" y="4585"/>
                  </a:lnTo>
                  <a:lnTo>
                    <a:pt x="5722" y="4622"/>
                  </a:lnTo>
                  <a:lnTo>
                    <a:pt x="5722" y="4695"/>
                  </a:lnTo>
                  <a:lnTo>
                    <a:pt x="5796" y="4732"/>
                  </a:lnTo>
                  <a:lnTo>
                    <a:pt x="5906" y="4769"/>
                  </a:lnTo>
                  <a:lnTo>
                    <a:pt x="6016" y="4695"/>
                  </a:lnTo>
                  <a:lnTo>
                    <a:pt x="6126" y="4585"/>
                  </a:lnTo>
                  <a:lnTo>
                    <a:pt x="6199" y="4439"/>
                  </a:lnTo>
                  <a:lnTo>
                    <a:pt x="6383" y="4145"/>
                  </a:lnTo>
                  <a:lnTo>
                    <a:pt x="6456" y="3962"/>
                  </a:lnTo>
                  <a:lnTo>
                    <a:pt x="6603" y="3632"/>
                  </a:lnTo>
                  <a:lnTo>
                    <a:pt x="7300" y="4145"/>
                  </a:lnTo>
                  <a:lnTo>
                    <a:pt x="7116" y="4292"/>
                  </a:lnTo>
                  <a:lnTo>
                    <a:pt x="6933" y="4439"/>
                  </a:lnTo>
                  <a:lnTo>
                    <a:pt x="6713" y="4695"/>
                  </a:lnTo>
                  <a:lnTo>
                    <a:pt x="6529" y="5026"/>
                  </a:lnTo>
                  <a:lnTo>
                    <a:pt x="6529" y="5099"/>
                  </a:lnTo>
                  <a:lnTo>
                    <a:pt x="6529" y="5172"/>
                  </a:lnTo>
                  <a:lnTo>
                    <a:pt x="6566" y="5209"/>
                  </a:lnTo>
                  <a:lnTo>
                    <a:pt x="6639" y="5246"/>
                  </a:lnTo>
                  <a:lnTo>
                    <a:pt x="6676" y="5282"/>
                  </a:lnTo>
                  <a:lnTo>
                    <a:pt x="6749" y="5282"/>
                  </a:lnTo>
                  <a:lnTo>
                    <a:pt x="6823" y="5246"/>
                  </a:lnTo>
                  <a:lnTo>
                    <a:pt x="6860" y="5172"/>
                  </a:lnTo>
                  <a:lnTo>
                    <a:pt x="7153" y="4695"/>
                  </a:lnTo>
                  <a:lnTo>
                    <a:pt x="7410" y="4255"/>
                  </a:lnTo>
                  <a:lnTo>
                    <a:pt x="7740" y="4475"/>
                  </a:lnTo>
                  <a:lnTo>
                    <a:pt x="7483" y="4732"/>
                  </a:lnTo>
                  <a:lnTo>
                    <a:pt x="7116" y="5136"/>
                  </a:lnTo>
                  <a:lnTo>
                    <a:pt x="7080" y="5209"/>
                  </a:lnTo>
                  <a:lnTo>
                    <a:pt x="7043" y="5246"/>
                  </a:lnTo>
                  <a:lnTo>
                    <a:pt x="7080" y="5319"/>
                  </a:lnTo>
                  <a:lnTo>
                    <a:pt x="7116" y="5356"/>
                  </a:lnTo>
                  <a:lnTo>
                    <a:pt x="7190" y="5392"/>
                  </a:lnTo>
                  <a:lnTo>
                    <a:pt x="7263" y="5429"/>
                  </a:lnTo>
                  <a:lnTo>
                    <a:pt x="7336" y="5429"/>
                  </a:lnTo>
                  <a:lnTo>
                    <a:pt x="7373" y="5356"/>
                  </a:lnTo>
                  <a:lnTo>
                    <a:pt x="7556" y="5172"/>
                  </a:lnTo>
                  <a:lnTo>
                    <a:pt x="7740" y="4989"/>
                  </a:lnTo>
                  <a:lnTo>
                    <a:pt x="7813" y="4805"/>
                  </a:lnTo>
                  <a:lnTo>
                    <a:pt x="7850" y="4695"/>
                  </a:lnTo>
                  <a:lnTo>
                    <a:pt x="7887" y="4585"/>
                  </a:lnTo>
                  <a:lnTo>
                    <a:pt x="8474" y="4989"/>
                  </a:lnTo>
                  <a:lnTo>
                    <a:pt x="8107" y="5319"/>
                  </a:lnTo>
                  <a:lnTo>
                    <a:pt x="7813" y="5722"/>
                  </a:lnTo>
                  <a:lnTo>
                    <a:pt x="7777" y="5796"/>
                  </a:lnTo>
                  <a:lnTo>
                    <a:pt x="7777" y="5833"/>
                  </a:lnTo>
                  <a:lnTo>
                    <a:pt x="7813" y="5943"/>
                  </a:lnTo>
                  <a:lnTo>
                    <a:pt x="7887" y="5979"/>
                  </a:lnTo>
                  <a:lnTo>
                    <a:pt x="7997" y="5979"/>
                  </a:lnTo>
                  <a:lnTo>
                    <a:pt x="8033" y="5943"/>
                  </a:lnTo>
                  <a:lnTo>
                    <a:pt x="8327" y="5502"/>
                  </a:lnTo>
                  <a:lnTo>
                    <a:pt x="8584" y="5062"/>
                  </a:lnTo>
                  <a:lnTo>
                    <a:pt x="9024" y="5356"/>
                  </a:lnTo>
                  <a:lnTo>
                    <a:pt x="8767" y="5612"/>
                  </a:lnTo>
                  <a:lnTo>
                    <a:pt x="8584" y="5796"/>
                  </a:lnTo>
                  <a:lnTo>
                    <a:pt x="8510" y="5906"/>
                  </a:lnTo>
                  <a:lnTo>
                    <a:pt x="8474" y="6053"/>
                  </a:lnTo>
                  <a:lnTo>
                    <a:pt x="8253" y="6383"/>
                  </a:lnTo>
                  <a:lnTo>
                    <a:pt x="8217" y="6456"/>
                  </a:lnTo>
                  <a:lnTo>
                    <a:pt x="8253" y="6566"/>
                  </a:lnTo>
                  <a:lnTo>
                    <a:pt x="8290" y="6603"/>
                  </a:lnTo>
                  <a:lnTo>
                    <a:pt x="8363" y="6640"/>
                  </a:lnTo>
                  <a:lnTo>
                    <a:pt x="8474" y="6640"/>
                  </a:lnTo>
                  <a:lnTo>
                    <a:pt x="8547" y="6566"/>
                  </a:lnTo>
                  <a:lnTo>
                    <a:pt x="8804" y="6199"/>
                  </a:lnTo>
                  <a:lnTo>
                    <a:pt x="8877" y="6126"/>
                  </a:lnTo>
                  <a:lnTo>
                    <a:pt x="8950" y="6016"/>
                  </a:lnTo>
                  <a:lnTo>
                    <a:pt x="9097" y="5796"/>
                  </a:lnTo>
                  <a:lnTo>
                    <a:pt x="9244" y="5539"/>
                  </a:lnTo>
                  <a:lnTo>
                    <a:pt x="9537" y="5722"/>
                  </a:lnTo>
                  <a:lnTo>
                    <a:pt x="9354" y="5906"/>
                  </a:lnTo>
                  <a:lnTo>
                    <a:pt x="9207" y="6126"/>
                  </a:lnTo>
                  <a:lnTo>
                    <a:pt x="8950" y="6419"/>
                  </a:lnTo>
                  <a:lnTo>
                    <a:pt x="8877" y="6566"/>
                  </a:lnTo>
                  <a:lnTo>
                    <a:pt x="8840" y="6750"/>
                  </a:lnTo>
                  <a:lnTo>
                    <a:pt x="8914" y="6823"/>
                  </a:lnTo>
                  <a:lnTo>
                    <a:pt x="8950" y="6860"/>
                  </a:lnTo>
                  <a:lnTo>
                    <a:pt x="8987" y="6860"/>
                  </a:lnTo>
                  <a:lnTo>
                    <a:pt x="9134" y="6786"/>
                  </a:lnTo>
                  <a:lnTo>
                    <a:pt x="9244" y="6640"/>
                  </a:lnTo>
                  <a:lnTo>
                    <a:pt x="9391" y="6383"/>
                  </a:lnTo>
                  <a:lnTo>
                    <a:pt x="9537" y="6126"/>
                  </a:lnTo>
                  <a:lnTo>
                    <a:pt x="9721" y="5869"/>
                  </a:lnTo>
                  <a:lnTo>
                    <a:pt x="10198" y="6236"/>
                  </a:lnTo>
                  <a:lnTo>
                    <a:pt x="10051" y="6419"/>
                  </a:lnTo>
                  <a:lnTo>
                    <a:pt x="9867" y="6640"/>
                  </a:lnTo>
                  <a:lnTo>
                    <a:pt x="9684" y="6860"/>
                  </a:lnTo>
                  <a:lnTo>
                    <a:pt x="9611" y="7006"/>
                  </a:lnTo>
                  <a:lnTo>
                    <a:pt x="9574" y="7116"/>
                  </a:lnTo>
                  <a:lnTo>
                    <a:pt x="9574" y="7190"/>
                  </a:lnTo>
                  <a:lnTo>
                    <a:pt x="9611" y="7263"/>
                  </a:lnTo>
                  <a:lnTo>
                    <a:pt x="9757" y="7263"/>
                  </a:lnTo>
                  <a:lnTo>
                    <a:pt x="9867" y="7190"/>
                  </a:lnTo>
                  <a:lnTo>
                    <a:pt x="9941" y="7080"/>
                  </a:lnTo>
                  <a:lnTo>
                    <a:pt x="10124" y="6823"/>
                  </a:lnTo>
                  <a:lnTo>
                    <a:pt x="10271" y="6603"/>
                  </a:lnTo>
                  <a:lnTo>
                    <a:pt x="10381" y="6383"/>
                  </a:lnTo>
                  <a:lnTo>
                    <a:pt x="10895" y="6823"/>
                  </a:lnTo>
                  <a:lnTo>
                    <a:pt x="10931" y="6860"/>
                  </a:lnTo>
                  <a:lnTo>
                    <a:pt x="10638" y="7226"/>
                  </a:lnTo>
                  <a:lnTo>
                    <a:pt x="10381" y="7593"/>
                  </a:lnTo>
                  <a:lnTo>
                    <a:pt x="10271" y="7703"/>
                  </a:lnTo>
                  <a:lnTo>
                    <a:pt x="10271" y="7777"/>
                  </a:lnTo>
                  <a:lnTo>
                    <a:pt x="10271" y="7813"/>
                  </a:lnTo>
                  <a:lnTo>
                    <a:pt x="10344" y="7923"/>
                  </a:lnTo>
                  <a:lnTo>
                    <a:pt x="10418" y="7960"/>
                  </a:lnTo>
                  <a:lnTo>
                    <a:pt x="10491" y="7923"/>
                  </a:lnTo>
                  <a:lnTo>
                    <a:pt x="10528" y="7887"/>
                  </a:lnTo>
                  <a:lnTo>
                    <a:pt x="10821" y="7483"/>
                  </a:lnTo>
                  <a:lnTo>
                    <a:pt x="11115" y="7043"/>
                  </a:lnTo>
                  <a:lnTo>
                    <a:pt x="11445" y="7447"/>
                  </a:lnTo>
                  <a:lnTo>
                    <a:pt x="11298" y="7703"/>
                  </a:lnTo>
                  <a:lnTo>
                    <a:pt x="11151" y="7960"/>
                  </a:lnTo>
                  <a:lnTo>
                    <a:pt x="10968" y="8253"/>
                  </a:lnTo>
                  <a:lnTo>
                    <a:pt x="10931" y="8437"/>
                  </a:lnTo>
                  <a:lnTo>
                    <a:pt x="10931" y="8510"/>
                  </a:lnTo>
                  <a:lnTo>
                    <a:pt x="10931" y="8584"/>
                  </a:lnTo>
                  <a:lnTo>
                    <a:pt x="10968" y="8657"/>
                  </a:lnTo>
                  <a:lnTo>
                    <a:pt x="11041" y="8657"/>
                  </a:lnTo>
                  <a:lnTo>
                    <a:pt x="11188" y="8584"/>
                  </a:lnTo>
                  <a:lnTo>
                    <a:pt x="11261" y="8474"/>
                  </a:lnTo>
                  <a:lnTo>
                    <a:pt x="11408" y="8180"/>
                  </a:lnTo>
                  <a:lnTo>
                    <a:pt x="11628" y="7703"/>
                  </a:lnTo>
                  <a:lnTo>
                    <a:pt x="11812" y="7997"/>
                  </a:lnTo>
                  <a:lnTo>
                    <a:pt x="11995" y="8290"/>
                  </a:lnTo>
                  <a:lnTo>
                    <a:pt x="11812" y="8694"/>
                  </a:lnTo>
                  <a:lnTo>
                    <a:pt x="11628" y="9097"/>
                  </a:lnTo>
                  <a:lnTo>
                    <a:pt x="11518" y="9097"/>
                  </a:lnTo>
                  <a:lnTo>
                    <a:pt x="11408" y="9317"/>
                  </a:lnTo>
                  <a:lnTo>
                    <a:pt x="11335" y="9501"/>
                  </a:lnTo>
                  <a:lnTo>
                    <a:pt x="11335" y="9574"/>
                  </a:lnTo>
                  <a:lnTo>
                    <a:pt x="11335" y="9647"/>
                  </a:lnTo>
                  <a:lnTo>
                    <a:pt x="11408" y="9721"/>
                  </a:lnTo>
                  <a:lnTo>
                    <a:pt x="11591" y="9721"/>
                  </a:lnTo>
                  <a:lnTo>
                    <a:pt x="11628" y="9684"/>
                  </a:lnTo>
                  <a:lnTo>
                    <a:pt x="11812" y="9427"/>
                  </a:lnTo>
                  <a:lnTo>
                    <a:pt x="11958" y="9171"/>
                  </a:lnTo>
                  <a:lnTo>
                    <a:pt x="12105" y="8914"/>
                  </a:lnTo>
                  <a:lnTo>
                    <a:pt x="12178" y="8657"/>
                  </a:lnTo>
                  <a:lnTo>
                    <a:pt x="12325" y="9024"/>
                  </a:lnTo>
                  <a:lnTo>
                    <a:pt x="12472" y="9427"/>
                  </a:lnTo>
                  <a:lnTo>
                    <a:pt x="12068" y="10088"/>
                  </a:lnTo>
                  <a:lnTo>
                    <a:pt x="11995" y="10088"/>
                  </a:lnTo>
                  <a:lnTo>
                    <a:pt x="11922" y="10271"/>
                  </a:lnTo>
                  <a:lnTo>
                    <a:pt x="11848" y="10418"/>
                  </a:lnTo>
                  <a:lnTo>
                    <a:pt x="11848" y="10491"/>
                  </a:lnTo>
                  <a:lnTo>
                    <a:pt x="11848" y="10528"/>
                  </a:lnTo>
                  <a:lnTo>
                    <a:pt x="11922" y="10601"/>
                  </a:lnTo>
                  <a:lnTo>
                    <a:pt x="12068" y="10601"/>
                  </a:lnTo>
                  <a:lnTo>
                    <a:pt x="12142" y="10564"/>
                  </a:lnTo>
                  <a:lnTo>
                    <a:pt x="12362" y="10198"/>
                  </a:lnTo>
                  <a:lnTo>
                    <a:pt x="12582" y="9831"/>
                  </a:lnTo>
                  <a:lnTo>
                    <a:pt x="12692" y="10454"/>
                  </a:lnTo>
                  <a:lnTo>
                    <a:pt x="12509" y="10638"/>
                  </a:lnTo>
                  <a:lnTo>
                    <a:pt x="12362" y="10858"/>
                  </a:lnTo>
                  <a:lnTo>
                    <a:pt x="12215" y="11078"/>
                  </a:lnTo>
                  <a:lnTo>
                    <a:pt x="12178" y="11225"/>
                  </a:lnTo>
                  <a:lnTo>
                    <a:pt x="12178" y="11371"/>
                  </a:lnTo>
                  <a:lnTo>
                    <a:pt x="12215" y="11408"/>
                  </a:lnTo>
                  <a:lnTo>
                    <a:pt x="12252" y="11408"/>
                  </a:lnTo>
                  <a:lnTo>
                    <a:pt x="12362" y="11371"/>
                  </a:lnTo>
                  <a:lnTo>
                    <a:pt x="12472" y="11298"/>
                  </a:lnTo>
                  <a:lnTo>
                    <a:pt x="12582" y="11078"/>
                  </a:lnTo>
                  <a:lnTo>
                    <a:pt x="12692" y="10858"/>
                  </a:lnTo>
                  <a:lnTo>
                    <a:pt x="12729" y="11188"/>
                  </a:lnTo>
                  <a:lnTo>
                    <a:pt x="12655" y="11775"/>
                  </a:lnTo>
                  <a:lnTo>
                    <a:pt x="12509" y="11922"/>
                  </a:lnTo>
                  <a:lnTo>
                    <a:pt x="12362" y="12068"/>
                  </a:lnTo>
                  <a:lnTo>
                    <a:pt x="12325" y="12215"/>
                  </a:lnTo>
                  <a:lnTo>
                    <a:pt x="12325" y="12288"/>
                  </a:lnTo>
                  <a:lnTo>
                    <a:pt x="12362" y="12362"/>
                  </a:lnTo>
                  <a:lnTo>
                    <a:pt x="12435" y="12398"/>
                  </a:lnTo>
                  <a:lnTo>
                    <a:pt x="12472" y="12398"/>
                  </a:lnTo>
                  <a:lnTo>
                    <a:pt x="12619" y="12288"/>
                  </a:lnTo>
                  <a:lnTo>
                    <a:pt x="12655" y="12655"/>
                  </a:lnTo>
                  <a:lnTo>
                    <a:pt x="12692" y="12692"/>
                  </a:lnTo>
                  <a:lnTo>
                    <a:pt x="12729" y="12655"/>
                  </a:lnTo>
                  <a:lnTo>
                    <a:pt x="12802" y="12545"/>
                  </a:lnTo>
                  <a:lnTo>
                    <a:pt x="12912" y="12398"/>
                  </a:lnTo>
                  <a:lnTo>
                    <a:pt x="13022" y="12068"/>
                  </a:lnTo>
                  <a:lnTo>
                    <a:pt x="13095" y="11738"/>
                  </a:lnTo>
                  <a:lnTo>
                    <a:pt x="13132" y="11408"/>
                  </a:lnTo>
                  <a:lnTo>
                    <a:pt x="13132" y="11005"/>
                  </a:lnTo>
                  <a:lnTo>
                    <a:pt x="13132" y="10638"/>
                  </a:lnTo>
                  <a:lnTo>
                    <a:pt x="13095" y="10234"/>
                  </a:lnTo>
                  <a:lnTo>
                    <a:pt x="13022" y="9867"/>
                  </a:lnTo>
                  <a:lnTo>
                    <a:pt x="12949" y="9464"/>
                  </a:lnTo>
                  <a:lnTo>
                    <a:pt x="12839" y="9060"/>
                  </a:lnTo>
                  <a:lnTo>
                    <a:pt x="12692" y="8694"/>
                  </a:lnTo>
                  <a:lnTo>
                    <a:pt x="12545" y="8327"/>
                  </a:lnTo>
                  <a:lnTo>
                    <a:pt x="12325" y="7960"/>
                  </a:lnTo>
                  <a:lnTo>
                    <a:pt x="12142" y="7630"/>
                  </a:lnTo>
                  <a:lnTo>
                    <a:pt x="11885" y="7300"/>
                  </a:lnTo>
                  <a:lnTo>
                    <a:pt x="11628" y="6970"/>
                  </a:lnTo>
                  <a:lnTo>
                    <a:pt x="11335" y="6640"/>
                  </a:lnTo>
                  <a:lnTo>
                    <a:pt x="11041" y="6346"/>
                  </a:lnTo>
                  <a:lnTo>
                    <a:pt x="10344" y="5759"/>
                  </a:lnTo>
                  <a:lnTo>
                    <a:pt x="9647" y="5246"/>
                  </a:lnTo>
                  <a:lnTo>
                    <a:pt x="8914" y="4732"/>
                  </a:lnTo>
                  <a:lnTo>
                    <a:pt x="8987" y="4439"/>
                  </a:lnTo>
                  <a:lnTo>
                    <a:pt x="9024" y="4182"/>
                  </a:lnTo>
                  <a:lnTo>
                    <a:pt x="9060" y="3558"/>
                  </a:lnTo>
                  <a:lnTo>
                    <a:pt x="9097" y="2898"/>
                  </a:lnTo>
                  <a:lnTo>
                    <a:pt x="9281" y="220"/>
                  </a:lnTo>
                  <a:lnTo>
                    <a:pt x="9244" y="110"/>
                  </a:lnTo>
                  <a:lnTo>
                    <a:pt x="9207" y="37"/>
                  </a:lnTo>
                  <a:lnTo>
                    <a:pt x="909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34" name="Shape 334"/>
            <p:cNvSpPr/>
            <p:nvPr/>
          </p:nvSpPr>
          <p:spPr>
            <a:xfrm>
              <a:off x="6537275" y="2750650"/>
              <a:ext cx="459450" cy="475050"/>
            </a:xfrm>
            <a:custGeom>
              <a:avLst/>
              <a:gdLst/>
              <a:ahLst/>
              <a:cxnLst/>
              <a:rect l="0" t="0" r="0" b="0"/>
              <a:pathLst>
                <a:path w="18378" h="19002" extrusionOk="0">
                  <a:moveTo>
                    <a:pt x="13793" y="5429"/>
                  </a:moveTo>
                  <a:lnTo>
                    <a:pt x="13682" y="5466"/>
                  </a:lnTo>
                  <a:lnTo>
                    <a:pt x="13572" y="5502"/>
                  </a:lnTo>
                  <a:lnTo>
                    <a:pt x="13499" y="5576"/>
                  </a:lnTo>
                  <a:lnTo>
                    <a:pt x="13352" y="5759"/>
                  </a:lnTo>
                  <a:lnTo>
                    <a:pt x="13352" y="5869"/>
                  </a:lnTo>
                  <a:lnTo>
                    <a:pt x="13352" y="5979"/>
                  </a:lnTo>
                  <a:lnTo>
                    <a:pt x="13389" y="6016"/>
                  </a:lnTo>
                  <a:lnTo>
                    <a:pt x="13426" y="6053"/>
                  </a:lnTo>
                  <a:lnTo>
                    <a:pt x="13499" y="6053"/>
                  </a:lnTo>
                  <a:lnTo>
                    <a:pt x="13572" y="5979"/>
                  </a:lnTo>
                  <a:lnTo>
                    <a:pt x="13646" y="5943"/>
                  </a:lnTo>
                  <a:lnTo>
                    <a:pt x="13719" y="5796"/>
                  </a:lnTo>
                  <a:lnTo>
                    <a:pt x="13829" y="5649"/>
                  </a:lnTo>
                  <a:lnTo>
                    <a:pt x="13903" y="5502"/>
                  </a:lnTo>
                  <a:lnTo>
                    <a:pt x="13903" y="5466"/>
                  </a:lnTo>
                  <a:lnTo>
                    <a:pt x="13903" y="5429"/>
                  </a:lnTo>
                  <a:close/>
                  <a:moveTo>
                    <a:pt x="13242" y="6089"/>
                  </a:moveTo>
                  <a:lnTo>
                    <a:pt x="13169" y="6126"/>
                  </a:lnTo>
                  <a:lnTo>
                    <a:pt x="13022" y="6309"/>
                  </a:lnTo>
                  <a:lnTo>
                    <a:pt x="12912" y="6493"/>
                  </a:lnTo>
                  <a:lnTo>
                    <a:pt x="12875" y="6529"/>
                  </a:lnTo>
                  <a:lnTo>
                    <a:pt x="12875" y="6603"/>
                  </a:lnTo>
                  <a:lnTo>
                    <a:pt x="12949" y="6676"/>
                  </a:lnTo>
                  <a:lnTo>
                    <a:pt x="13022" y="6713"/>
                  </a:lnTo>
                  <a:lnTo>
                    <a:pt x="13096" y="6676"/>
                  </a:lnTo>
                  <a:lnTo>
                    <a:pt x="13132" y="6639"/>
                  </a:lnTo>
                  <a:lnTo>
                    <a:pt x="13242" y="6456"/>
                  </a:lnTo>
                  <a:lnTo>
                    <a:pt x="13352" y="6273"/>
                  </a:lnTo>
                  <a:lnTo>
                    <a:pt x="13389" y="6199"/>
                  </a:lnTo>
                  <a:lnTo>
                    <a:pt x="13316" y="6126"/>
                  </a:lnTo>
                  <a:lnTo>
                    <a:pt x="13242" y="6089"/>
                  </a:lnTo>
                  <a:close/>
                  <a:moveTo>
                    <a:pt x="17241" y="6419"/>
                  </a:moveTo>
                  <a:lnTo>
                    <a:pt x="17534" y="6713"/>
                  </a:lnTo>
                  <a:lnTo>
                    <a:pt x="17497" y="6713"/>
                  </a:lnTo>
                  <a:lnTo>
                    <a:pt x="17387" y="6823"/>
                  </a:lnTo>
                  <a:lnTo>
                    <a:pt x="17351" y="6676"/>
                  </a:lnTo>
                  <a:lnTo>
                    <a:pt x="17241" y="6419"/>
                  </a:lnTo>
                  <a:close/>
                  <a:moveTo>
                    <a:pt x="12692" y="6786"/>
                  </a:moveTo>
                  <a:lnTo>
                    <a:pt x="12582" y="6860"/>
                  </a:lnTo>
                  <a:lnTo>
                    <a:pt x="12435" y="6970"/>
                  </a:lnTo>
                  <a:lnTo>
                    <a:pt x="12399" y="7116"/>
                  </a:lnTo>
                  <a:lnTo>
                    <a:pt x="12362" y="7190"/>
                  </a:lnTo>
                  <a:lnTo>
                    <a:pt x="12399" y="7226"/>
                  </a:lnTo>
                  <a:lnTo>
                    <a:pt x="12472" y="7300"/>
                  </a:lnTo>
                  <a:lnTo>
                    <a:pt x="12582" y="7300"/>
                  </a:lnTo>
                  <a:lnTo>
                    <a:pt x="12619" y="7263"/>
                  </a:lnTo>
                  <a:lnTo>
                    <a:pt x="12655" y="7190"/>
                  </a:lnTo>
                  <a:lnTo>
                    <a:pt x="12729" y="7043"/>
                  </a:lnTo>
                  <a:lnTo>
                    <a:pt x="12802" y="7006"/>
                  </a:lnTo>
                  <a:lnTo>
                    <a:pt x="12839" y="6933"/>
                  </a:lnTo>
                  <a:lnTo>
                    <a:pt x="12875" y="6860"/>
                  </a:lnTo>
                  <a:lnTo>
                    <a:pt x="12875" y="6823"/>
                  </a:lnTo>
                  <a:lnTo>
                    <a:pt x="12839" y="6823"/>
                  </a:lnTo>
                  <a:lnTo>
                    <a:pt x="12765" y="6786"/>
                  </a:lnTo>
                  <a:close/>
                  <a:moveTo>
                    <a:pt x="17571" y="6750"/>
                  </a:moveTo>
                  <a:lnTo>
                    <a:pt x="17828" y="7043"/>
                  </a:lnTo>
                  <a:lnTo>
                    <a:pt x="18048" y="7373"/>
                  </a:lnTo>
                  <a:lnTo>
                    <a:pt x="17828" y="7593"/>
                  </a:lnTo>
                  <a:lnTo>
                    <a:pt x="17828" y="7520"/>
                  </a:lnTo>
                  <a:lnTo>
                    <a:pt x="17864" y="7336"/>
                  </a:lnTo>
                  <a:lnTo>
                    <a:pt x="17828" y="7116"/>
                  </a:lnTo>
                  <a:lnTo>
                    <a:pt x="17828" y="7080"/>
                  </a:lnTo>
                  <a:lnTo>
                    <a:pt x="17754" y="7006"/>
                  </a:lnTo>
                  <a:lnTo>
                    <a:pt x="17681" y="7006"/>
                  </a:lnTo>
                  <a:lnTo>
                    <a:pt x="17644" y="7043"/>
                  </a:lnTo>
                  <a:lnTo>
                    <a:pt x="17681" y="7080"/>
                  </a:lnTo>
                  <a:lnTo>
                    <a:pt x="17644" y="7226"/>
                  </a:lnTo>
                  <a:lnTo>
                    <a:pt x="17607" y="7446"/>
                  </a:lnTo>
                  <a:lnTo>
                    <a:pt x="17534" y="7667"/>
                  </a:lnTo>
                  <a:lnTo>
                    <a:pt x="17534" y="7887"/>
                  </a:lnTo>
                  <a:lnTo>
                    <a:pt x="17534" y="7960"/>
                  </a:lnTo>
                  <a:lnTo>
                    <a:pt x="17131" y="8584"/>
                  </a:lnTo>
                  <a:lnTo>
                    <a:pt x="17167" y="8217"/>
                  </a:lnTo>
                  <a:lnTo>
                    <a:pt x="17241" y="7850"/>
                  </a:lnTo>
                  <a:lnTo>
                    <a:pt x="17387" y="7630"/>
                  </a:lnTo>
                  <a:lnTo>
                    <a:pt x="17387" y="7593"/>
                  </a:lnTo>
                  <a:lnTo>
                    <a:pt x="17387" y="7520"/>
                  </a:lnTo>
                  <a:lnTo>
                    <a:pt x="17461" y="7483"/>
                  </a:lnTo>
                  <a:lnTo>
                    <a:pt x="17497" y="7446"/>
                  </a:lnTo>
                  <a:lnTo>
                    <a:pt x="17534" y="7373"/>
                  </a:lnTo>
                  <a:lnTo>
                    <a:pt x="17534" y="7263"/>
                  </a:lnTo>
                  <a:lnTo>
                    <a:pt x="17497" y="7080"/>
                  </a:lnTo>
                  <a:lnTo>
                    <a:pt x="17571" y="6750"/>
                  </a:lnTo>
                  <a:close/>
                  <a:moveTo>
                    <a:pt x="16874" y="8840"/>
                  </a:moveTo>
                  <a:lnTo>
                    <a:pt x="16947" y="8877"/>
                  </a:lnTo>
                  <a:lnTo>
                    <a:pt x="16874" y="8950"/>
                  </a:lnTo>
                  <a:lnTo>
                    <a:pt x="16874" y="8877"/>
                  </a:lnTo>
                  <a:lnTo>
                    <a:pt x="16874" y="8840"/>
                  </a:lnTo>
                  <a:close/>
                  <a:moveTo>
                    <a:pt x="11445" y="8584"/>
                  </a:moveTo>
                  <a:lnTo>
                    <a:pt x="11408" y="8620"/>
                  </a:lnTo>
                  <a:lnTo>
                    <a:pt x="11298" y="8657"/>
                  </a:lnTo>
                  <a:lnTo>
                    <a:pt x="11188" y="8804"/>
                  </a:lnTo>
                  <a:lnTo>
                    <a:pt x="11188" y="8840"/>
                  </a:lnTo>
                  <a:lnTo>
                    <a:pt x="11188" y="8914"/>
                  </a:lnTo>
                  <a:lnTo>
                    <a:pt x="11188" y="8987"/>
                  </a:lnTo>
                  <a:lnTo>
                    <a:pt x="11225" y="9024"/>
                  </a:lnTo>
                  <a:lnTo>
                    <a:pt x="11408" y="9024"/>
                  </a:lnTo>
                  <a:lnTo>
                    <a:pt x="11445" y="8987"/>
                  </a:lnTo>
                  <a:lnTo>
                    <a:pt x="11555" y="8804"/>
                  </a:lnTo>
                  <a:lnTo>
                    <a:pt x="11555" y="8730"/>
                  </a:lnTo>
                  <a:lnTo>
                    <a:pt x="11555" y="8657"/>
                  </a:lnTo>
                  <a:lnTo>
                    <a:pt x="11518" y="8620"/>
                  </a:lnTo>
                  <a:lnTo>
                    <a:pt x="11445" y="8584"/>
                  </a:lnTo>
                  <a:close/>
                  <a:moveTo>
                    <a:pt x="16580" y="8804"/>
                  </a:moveTo>
                  <a:lnTo>
                    <a:pt x="16580" y="8877"/>
                  </a:lnTo>
                  <a:lnTo>
                    <a:pt x="16580" y="9060"/>
                  </a:lnTo>
                  <a:lnTo>
                    <a:pt x="16617" y="9170"/>
                  </a:lnTo>
                  <a:lnTo>
                    <a:pt x="16654" y="9244"/>
                  </a:lnTo>
                  <a:lnTo>
                    <a:pt x="16397" y="9611"/>
                  </a:lnTo>
                  <a:lnTo>
                    <a:pt x="16360" y="9391"/>
                  </a:lnTo>
                  <a:lnTo>
                    <a:pt x="16324" y="9170"/>
                  </a:lnTo>
                  <a:lnTo>
                    <a:pt x="16324" y="9097"/>
                  </a:lnTo>
                  <a:lnTo>
                    <a:pt x="16580" y="8804"/>
                  </a:lnTo>
                  <a:close/>
                  <a:moveTo>
                    <a:pt x="16067" y="9391"/>
                  </a:moveTo>
                  <a:lnTo>
                    <a:pt x="16067" y="9684"/>
                  </a:lnTo>
                  <a:lnTo>
                    <a:pt x="16103" y="9794"/>
                  </a:lnTo>
                  <a:lnTo>
                    <a:pt x="16177" y="9941"/>
                  </a:lnTo>
                  <a:lnTo>
                    <a:pt x="15993" y="10161"/>
                  </a:lnTo>
                  <a:lnTo>
                    <a:pt x="15920" y="10308"/>
                  </a:lnTo>
                  <a:lnTo>
                    <a:pt x="15957" y="9867"/>
                  </a:lnTo>
                  <a:lnTo>
                    <a:pt x="15920" y="9794"/>
                  </a:lnTo>
                  <a:lnTo>
                    <a:pt x="15847" y="9757"/>
                  </a:lnTo>
                  <a:lnTo>
                    <a:pt x="15810" y="9721"/>
                  </a:lnTo>
                  <a:lnTo>
                    <a:pt x="16067" y="9391"/>
                  </a:lnTo>
                  <a:close/>
                  <a:moveTo>
                    <a:pt x="9611" y="2348"/>
                  </a:moveTo>
                  <a:lnTo>
                    <a:pt x="9574" y="2421"/>
                  </a:lnTo>
                  <a:lnTo>
                    <a:pt x="9134" y="2861"/>
                  </a:lnTo>
                  <a:lnTo>
                    <a:pt x="8767" y="3375"/>
                  </a:lnTo>
                  <a:lnTo>
                    <a:pt x="7997" y="4365"/>
                  </a:lnTo>
                  <a:lnTo>
                    <a:pt x="7630" y="4879"/>
                  </a:lnTo>
                  <a:lnTo>
                    <a:pt x="7227" y="5356"/>
                  </a:lnTo>
                  <a:lnTo>
                    <a:pt x="6823" y="5832"/>
                  </a:lnTo>
                  <a:lnTo>
                    <a:pt x="6346" y="6273"/>
                  </a:lnTo>
                  <a:lnTo>
                    <a:pt x="6273" y="6346"/>
                  </a:lnTo>
                  <a:lnTo>
                    <a:pt x="6273" y="6456"/>
                  </a:lnTo>
                  <a:lnTo>
                    <a:pt x="6236" y="6456"/>
                  </a:lnTo>
                  <a:lnTo>
                    <a:pt x="6163" y="6493"/>
                  </a:lnTo>
                  <a:lnTo>
                    <a:pt x="6163" y="6566"/>
                  </a:lnTo>
                  <a:lnTo>
                    <a:pt x="6199" y="6603"/>
                  </a:lnTo>
                  <a:lnTo>
                    <a:pt x="6309" y="6786"/>
                  </a:lnTo>
                  <a:lnTo>
                    <a:pt x="6493" y="6970"/>
                  </a:lnTo>
                  <a:lnTo>
                    <a:pt x="6823" y="7263"/>
                  </a:lnTo>
                  <a:lnTo>
                    <a:pt x="7593" y="7813"/>
                  </a:lnTo>
                  <a:lnTo>
                    <a:pt x="8437" y="8363"/>
                  </a:lnTo>
                  <a:lnTo>
                    <a:pt x="8620" y="8510"/>
                  </a:lnTo>
                  <a:lnTo>
                    <a:pt x="8767" y="8694"/>
                  </a:lnTo>
                  <a:lnTo>
                    <a:pt x="9061" y="9060"/>
                  </a:lnTo>
                  <a:lnTo>
                    <a:pt x="9207" y="9207"/>
                  </a:lnTo>
                  <a:lnTo>
                    <a:pt x="9391" y="9354"/>
                  </a:lnTo>
                  <a:lnTo>
                    <a:pt x="9758" y="9574"/>
                  </a:lnTo>
                  <a:lnTo>
                    <a:pt x="10638" y="10161"/>
                  </a:lnTo>
                  <a:lnTo>
                    <a:pt x="11482" y="10784"/>
                  </a:lnTo>
                  <a:lnTo>
                    <a:pt x="12289" y="11408"/>
                  </a:lnTo>
                  <a:lnTo>
                    <a:pt x="12362" y="11445"/>
                  </a:lnTo>
                  <a:lnTo>
                    <a:pt x="12472" y="11445"/>
                  </a:lnTo>
                  <a:lnTo>
                    <a:pt x="12545" y="11408"/>
                  </a:lnTo>
                  <a:lnTo>
                    <a:pt x="12582" y="11371"/>
                  </a:lnTo>
                  <a:lnTo>
                    <a:pt x="12619" y="11298"/>
                  </a:lnTo>
                  <a:lnTo>
                    <a:pt x="12655" y="11188"/>
                  </a:lnTo>
                  <a:lnTo>
                    <a:pt x="12619" y="11115"/>
                  </a:lnTo>
                  <a:lnTo>
                    <a:pt x="12545" y="11041"/>
                  </a:lnTo>
                  <a:lnTo>
                    <a:pt x="11775" y="10418"/>
                  </a:lnTo>
                  <a:lnTo>
                    <a:pt x="11812" y="10381"/>
                  </a:lnTo>
                  <a:lnTo>
                    <a:pt x="11922" y="10198"/>
                  </a:lnTo>
                  <a:lnTo>
                    <a:pt x="11995" y="10014"/>
                  </a:lnTo>
                  <a:lnTo>
                    <a:pt x="11995" y="9941"/>
                  </a:lnTo>
                  <a:lnTo>
                    <a:pt x="11958" y="9904"/>
                  </a:lnTo>
                  <a:lnTo>
                    <a:pt x="11885" y="9904"/>
                  </a:lnTo>
                  <a:lnTo>
                    <a:pt x="11738" y="10051"/>
                  </a:lnTo>
                  <a:lnTo>
                    <a:pt x="11592" y="10234"/>
                  </a:lnTo>
                  <a:lnTo>
                    <a:pt x="11555" y="10271"/>
                  </a:lnTo>
                  <a:lnTo>
                    <a:pt x="11005" y="9867"/>
                  </a:lnTo>
                  <a:lnTo>
                    <a:pt x="10821" y="9757"/>
                  </a:lnTo>
                  <a:lnTo>
                    <a:pt x="10858" y="9684"/>
                  </a:lnTo>
                  <a:lnTo>
                    <a:pt x="10895" y="9611"/>
                  </a:lnTo>
                  <a:lnTo>
                    <a:pt x="11041" y="9464"/>
                  </a:lnTo>
                  <a:lnTo>
                    <a:pt x="11078" y="9427"/>
                  </a:lnTo>
                  <a:lnTo>
                    <a:pt x="11078" y="9354"/>
                  </a:lnTo>
                  <a:lnTo>
                    <a:pt x="11078" y="9317"/>
                  </a:lnTo>
                  <a:lnTo>
                    <a:pt x="11005" y="9281"/>
                  </a:lnTo>
                  <a:lnTo>
                    <a:pt x="10968" y="9317"/>
                  </a:lnTo>
                  <a:lnTo>
                    <a:pt x="10895" y="9281"/>
                  </a:lnTo>
                  <a:lnTo>
                    <a:pt x="10821" y="9317"/>
                  </a:lnTo>
                  <a:lnTo>
                    <a:pt x="10711" y="9427"/>
                  </a:lnTo>
                  <a:lnTo>
                    <a:pt x="10601" y="9574"/>
                  </a:lnTo>
                  <a:lnTo>
                    <a:pt x="10124" y="9281"/>
                  </a:lnTo>
                  <a:lnTo>
                    <a:pt x="10051" y="9207"/>
                  </a:lnTo>
                  <a:lnTo>
                    <a:pt x="10234" y="8914"/>
                  </a:lnTo>
                  <a:lnTo>
                    <a:pt x="10234" y="8840"/>
                  </a:lnTo>
                  <a:lnTo>
                    <a:pt x="10234" y="8804"/>
                  </a:lnTo>
                  <a:lnTo>
                    <a:pt x="10198" y="8730"/>
                  </a:lnTo>
                  <a:lnTo>
                    <a:pt x="10088" y="8694"/>
                  </a:lnTo>
                  <a:lnTo>
                    <a:pt x="10051" y="8730"/>
                  </a:lnTo>
                  <a:lnTo>
                    <a:pt x="10014" y="8767"/>
                  </a:lnTo>
                  <a:lnTo>
                    <a:pt x="9758" y="9060"/>
                  </a:lnTo>
                  <a:lnTo>
                    <a:pt x="9537" y="8877"/>
                  </a:lnTo>
                  <a:lnTo>
                    <a:pt x="9354" y="8694"/>
                  </a:lnTo>
                  <a:lnTo>
                    <a:pt x="9134" y="8437"/>
                  </a:lnTo>
                  <a:lnTo>
                    <a:pt x="9207" y="8327"/>
                  </a:lnTo>
                  <a:lnTo>
                    <a:pt x="9281" y="8217"/>
                  </a:lnTo>
                  <a:lnTo>
                    <a:pt x="9354" y="7960"/>
                  </a:lnTo>
                  <a:lnTo>
                    <a:pt x="9354" y="7887"/>
                  </a:lnTo>
                  <a:lnTo>
                    <a:pt x="9317" y="7850"/>
                  </a:lnTo>
                  <a:lnTo>
                    <a:pt x="9244" y="7850"/>
                  </a:lnTo>
                  <a:lnTo>
                    <a:pt x="9171" y="7887"/>
                  </a:lnTo>
                  <a:lnTo>
                    <a:pt x="8987" y="8107"/>
                  </a:lnTo>
                  <a:lnTo>
                    <a:pt x="8951" y="8180"/>
                  </a:lnTo>
                  <a:lnTo>
                    <a:pt x="8767" y="8033"/>
                  </a:lnTo>
                  <a:lnTo>
                    <a:pt x="8327" y="7740"/>
                  </a:lnTo>
                  <a:lnTo>
                    <a:pt x="8364" y="7446"/>
                  </a:lnTo>
                  <a:lnTo>
                    <a:pt x="8364" y="7410"/>
                  </a:lnTo>
                  <a:lnTo>
                    <a:pt x="8327" y="7336"/>
                  </a:lnTo>
                  <a:lnTo>
                    <a:pt x="8290" y="7300"/>
                  </a:lnTo>
                  <a:lnTo>
                    <a:pt x="8180" y="7300"/>
                  </a:lnTo>
                  <a:lnTo>
                    <a:pt x="8107" y="7336"/>
                  </a:lnTo>
                  <a:lnTo>
                    <a:pt x="8070" y="7446"/>
                  </a:lnTo>
                  <a:lnTo>
                    <a:pt x="8034" y="7556"/>
                  </a:lnTo>
                  <a:lnTo>
                    <a:pt x="7960" y="7520"/>
                  </a:lnTo>
                  <a:lnTo>
                    <a:pt x="7410" y="7116"/>
                  </a:lnTo>
                  <a:lnTo>
                    <a:pt x="7447" y="7080"/>
                  </a:lnTo>
                  <a:lnTo>
                    <a:pt x="7520" y="6970"/>
                  </a:lnTo>
                  <a:lnTo>
                    <a:pt x="7520" y="6896"/>
                  </a:lnTo>
                  <a:lnTo>
                    <a:pt x="7520" y="6860"/>
                  </a:lnTo>
                  <a:lnTo>
                    <a:pt x="7557" y="6750"/>
                  </a:lnTo>
                  <a:lnTo>
                    <a:pt x="7520" y="6713"/>
                  </a:lnTo>
                  <a:lnTo>
                    <a:pt x="7483" y="6713"/>
                  </a:lnTo>
                  <a:lnTo>
                    <a:pt x="7410" y="6750"/>
                  </a:lnTo>
                  <a:lnTo>
                    <a:pt x="7337" y="6750"/>
                  </a:lnTo>
                  <a:lnTo>
                    <a:pt x="7227" y="6823"/>
                  </a:lnTo>
                  <a:lnTo>
                    <a:pt x="7116" y="6896"/>
                  </a:lnTo>
                  <a:lnTo>
                    <a:pt x="6640" y="6639"/>
                  </a:lnTo>
                  <a:lnTo>
                    <a:pt x="6640" y="6603"/>
                  </a:lnTo>
                  <a:lnTo>
                    <a:pt x="7116" y="6163"/>
                  </a:lnTo>
                  <a:lnTo>
                    <a:pt x="7557" y="5649"/>
                  </a:lnTo>
                  <a:lnTo>
                    <a:pt x="7593" y="5722"/>
                  </a:lnTo>
                  <a:lnTo>
                    <a:pt x="7630" y="5759"/>
                  </a:lnTo>
                  <a:lnTo>
                    <a:pt x="7740" y="5759"/>
                  </a:lnTo>
                  <a:lnTo>
                    <a:pt x="8034" y="5576"/>
                  </a:lnTo>
                  <a:lnTo>
                    <a:pt x="8327" y="5392"/>
                  </a:lnTo>
                  <a:lnTo>
                    <a:pt x="8620" y="5209"/>
                  </a:lnTo>
                  <a:lnTo>
                    <a:pt x="8914" y="5025"/>
                  </a:lnTo>
                  <a:lnTo>
                    <a:pt x="9244" y="4879"/>
                  </a:lnTo>
                  <a:lnTo>
                    <a:pt x="9574" y="4732"/>
                  </a:lnTo>
                  <a:lnTo>
                    <a:pt x="9941" y="4659"/>
                  </a:lnTo>
                  <a:lnTo>
                    <a:pt x="10308" y="4622"/>
                  </a:lnTo>
                  <a:lnTo>
                    <a:pt x="10491" y="4622"/>
                  </a:lnTo>
                  <a:lnTo>
                    <a:pt x="10675" y="4659"/>
                  </a:lnTo>
                  <a:lnTo>
                    <a:pt x="10821" y="4732"/>
                  </a:lnTo>
                  <a:lnTo>
                    <a:pt x="10931" y="4842"/>
                  </a:lnTo>
                  <a:lnTo>
                    <a:pt x="11041" y="4989"/>
                  </a:lnTo>
                  <a:lnTo>
                    <a:pt x="11078" y="5136"/>
                  </a:lnTo>
                  <a:lnTo>
                    <a:pt x="11151" y="5502"/>
                  </a:lnTo>
                  <a:lnTo>
                    <a:pt x="11151" y="5906"/>
                  </a:lnTo>
                  <a:lnTo>
                    <a:pt x="11151" y="6309"/>
                  </a:lnTo>
                  <a:lnTo>
                    <a:pt x="11151" y="6676"/>
                  </a:lnTo>
                  <a:lnTo>
                    <a:pt x="11188" y="7006"/>
                  </a:lnTo>
                  <a:lnTo>
                    <a:pt x="11261" y="7373"/>
                  </a:lnTo>
                  <a:lnTo>
                    <a:pt x="11445" y="7703"/>
                  </a:lnTo>
                  <a:lnTo>
                    <a:pt x="11408" y="7813"/>
                  </a:lnTo>
                  <a:lnTo>
                    <a:pt x="11372" y="7923"/>
                  </a:lnTo>
                  <a:lnTo>
                    <a:pt x="11372" y="8033"/>
                  </a:lnTo>
                  <a:lnTo>
                    <a:pt x="11372" y="8143"/>
                  </a:lnTo>
                  <a:lnTo>
                    <a:pt x="11445" y="8253"/>
                  </a:lnTo>
                  <a:lnTo>
                    <a:pt x="11482" y="8327"/>
                  </a:lnTo>
                  <a:lnTo>
                    <a:pt x="11592" y="8400"/>
                  </a:lnTo>
                  <a:lnTo>
                    <a:pt x="11665" y="8474"/>
                  </a:lnTo>
                  <a:lnTo>
                    <a:pt x="11775" y="8510"/>
                  </a:lnTo>
                  <a:lnTo>
                    <a:pt x="12105" y="8510"/>
                  </a:lnTo>
                  <a:lnTo>
                    <a:pt x="12435" y="8694"/>
                  </a:lnTo>
                  <a:lnTo>
                    <a:pt x="12765" y="8840"/>
                  </a:lnTo>
                  <a:lnTo>
                    <a:pt x="13022" y="8877"/>
                  </a:lnTo>
                  <a:lnTo>
                    <a:pt x="13316" y="8877"/>
                  </a:lnTo>
                  <a:lnTo>
                    <a:pt x="13646" y="8804"/>
                  </a:lnTo>
                  <a:lnTo>
                    <a:pt x="13939" y="8694"/>
                  </a:lnTo>
                  <a:lnTo>
                    <a:pt x="14233" y="8584"/>
                  </a:lnTo>
                  <a:lnTo>
                    <a:pt x="14489" y="8400"/>
                  </a:lnTo>
                  <a:lnTo>
                    <a:pt x="14746" y="8217"/>
                  </a:lnTo>
                  <a:lnTo>
                    <a:pt x="14930" y="8033"/>
                  </a:lnTo>
                  <a:lnTo>
                    <a:pt x="14966" y="7997"/>
                  </a:lnTo>
                  <a:lnTo>
                    <a:pt x="14966" y="7923"/>
                  </a:lnTo>
                  <a:lnTo>
                    <a:pt x="14930" y="7813"/>
                  </a:lnTo>
                  <a:lnTo>
                    <a:pt x="14820" y="7777"/>
                  </a:lnTo>
                  <a:lnTo>
                    <a:pt x="14710" y="7777"/>
                  </a:lnTo>
                  <a:lnTo>
                    <a:pt x="14123" y="8143"/>
                  </a:lnTo>
                  <a:lnTo>
                    <a:pt x="13829" y="8290"/>
                  </a:lnTo>
                  <a:lnTo>
                    <a:pt x="13462" y="8400"/>
                  </a:lnTo>
                  <a:lnTo>
                    <a:pt x="13206" y="8474"/>
                  </a:lnTo>
                  <a:lnTo>
                    <a:pt x="12912" y="8437"/>
                  </a:lnTo>
                  <a:lnTo>
                    <a:pt x="12692" y="8363"/>
                  </a:lnTo>
                  <a:lnTo>
                    <a:pt x="12472" y="8217"/>
                  </a:lnTo>
                  <a:lnTo>
                    <a:pt x="12545" y="8107"/>
                  </a:lnTo>
                  <a:lnTo>
                    <a:pt x="12582" y="7960"/>
                  </a:lnTo>
                  <a:lnTo>
                    <a:pt x="12582" y="7850"/>
                  </a:lnTo>
                  <a:lnTo>
                    <a:pt x="12545" y="7777"/>
                  </a:lnTo>
                  <a:lnTo>
                    <a:pt x="12509" y="7740"/>
                  </a:lnTo>
                  <a:lnTo>
                    <a:pt x="12325" y="7630"/>
                  </a:lnTo>
                  <a:lnTo>
                    <a:pt x="12142" y="7520"/>
                  </a:lnTo>
                  <a:lnTo>
                    <a:pt x="11812" y="7520"/>
                  </a:lnTo>
                  <a:lnTo>
                    <a:pt x="11628" y="7116"/>
                  </a:lnTo>
                  <a:lnTo>
                    <a:pt x="11518" y="6713"/>
                  </a:lnTo>
                  <a:lnTo>
                    <a:pt x="11518" y="6346"/>
                  </a:lnTo>
                  <a:lnTo>
                    <a:pt x="11518" y="6016"/>
                  </a:lnTo>
                  <a:lnTo>
                    <a:pt x="11555" y="5649"/>
                  </a:lnTo>
                  <a:lnTo>
                    <a:pt x="11518" y="5282"/>
                  </a:lnTo>
                  <a:lnTo>
                    <a:pt x="11445" y="4989"/>
                  </a:lnTo>
                  <a:lnTo>
                    <a:pt x="11335" y="4732"/>
                  </a:lnTo>
                  <a:lnTo>
                    <a:pt x="11188" y="4549"/>
                  </a:lnTo>
                  <a:lnTo>
                    <a:pt x="11005" y="4402"/>
                  </a:lnTo>
                  <a:lnTo>
                    <a:pt x="10785" y="4329"/>
                  </a:lnTo>
                  <a:lnTo>
                    <a:pt x="10565" y="4255"/>
                  </a:lnTo>
                  <a:lnTo>
                    <a:pt x="10051" y="4255"/>
                  </a:lnTo>
                  <a:lnTo>
                    <a:pt x="9758" y="4292"/>
                  </a:lnTo>
                  <a:lnTo>
                    <a:pt x="9464" y="4365"/>
                  </a:lnTo>
                  <a:lnTo>
                    <a:pt x="8914" y="4585"/>
                  </a:lnTo>
                  <a:lnTo>
                    <a:pt x="8400" y="4879"/>
                  </a:lnTo>
                  <a:lnTo>
                    <a:pt x="7960" y="5209"/>
                  </a:lnTo>
                  <a:lnTo>
                    <a:pt x="8290" y="4769"/>
                  </a:lnTo>
                  <a:lnTo>
                    <a:pt x="9061" y="3742"/>
                  </a:lnTo>
                  <a:lnTo>
                    <a:pt x="9464" y="3191"/>
                  </a:lnTo>
                  <a:lnTo>
                    <a:pt x="9831" y="2641"/>
                  </a:lnTo>
                  <a:lnTo>
                    <a:pt x="9868" y="2568"/>
                  </a:lnTo>
                  <a:lnTo>
                    <a:pt x="9868" y="2531"/>
                  </a:lnTo>
                  <a:lnTo>
                    <a:pt x="9794" y="2421"/>
                  </a:lnTo>
                  <a:lnTo>
                    <a:pt x="9721" y="2384"/>
                  </a:lnTo>
                  <a:lnTo>
                    <a:pt x="9684" y="2348"/>
                  </a:lnTo>
                  <a:close/>
                  <a:moveTo>
                    <a:pt x="15663" y="9867"/>
                  </a:moveTo>
                  <a:lnTo>
                    <a:pt x="15700" y="9904"/>
                  </a:lnTo>
                  <a:lnTo>
                    <a:pt x="15627" y="10381"/>
                  </a:lnTo>
                  <a:lnTo>
                    <a:pt x="15663" y="10418"/>
                  </a:lnTo>
                  <a:lnTo>
                    <a:pt x="15663" y="10454"/>
                  </a:lnTo>
                  <a:lnTo>
                    <a:pt x="15773" y="10491"/>
                  </a:lnTo>
                  <a:lnTo>
                    <a:pt x="15443" y="10895"/>
                  </a:lnTo>
                  <a:lnTo>
                    <a:pt x="15443" y="10821"/>
                  </a:lnTo>
                  <a:lnTo>
                    <a:pt x="15333" y="10491"/>
                  </a:lnTo>
                  <a:lnTo>
                    <a:pt x="15296" y="10454"/>
                  </a:lnTo>
                  <a:lnTo>
                    <a:pt x="15260" y="10454"/>
                  </a:lnTo>
                  <a:lnTo>
                    <a:pt x="15223" y="10491"/>
                  </a:lnTo>
                  <a:lnTo>
                    <a:pt x="15223" y="10528"/>
                  </a:lnTo>
                  <a:lnTo>
                    <a:pt x="15186" y="10821"/>
                  </a:lnTo>
                  <a:lnTo>
                    <a:pt x="15186" y="11188"/>
                  </a:lnTo>
                  <a:lnTo>
                    <a:pt x="15223" y="11225"/>
                  </a:lnTo>
                  <a:lnTo>
                    <a:pt x="14746" y="11848"/>
                  </a:lnTo>
                  <a:lnTo>
                    <a:pt x="14746" y="11591"/>
                  </a:lnTo>
                  <a:lnTo>
                    <a:pt x="14746" y="11371"/>
                  </a:lnTo>
                  <a:lnTo>
                    <a:pt x="14746" y="11115"/>
                  </a:lnTo>
                  <a:lnTo>
                    <a:pt x="14710" y="11078"/>
                  </a:lnTo>
                  <a:lnTo>
                    <a:pt x="15333" y="10308"/>
                  </a:lnTo>
                  <a:lnTo>
                    <a:pt x="15663" y="9867"/>
                  </a:lnTo>
                  <a:close/>
                  <a:moveTo>
                    <a:pt x="14526" y="11298"/>
                  </a:moveTo>
                  <a:lnTo>
                    <a:pt x="14453" y="11555"/>
                  </a:lnTo>
                  <a:lnTo>
                    <a:pt x="14416" y="11775"/>
                  </a:lnTo>
                  <a:lnTo>
                    <a:pt x="14453" y="11885"/>
                  </a:lnTo>
                  <a:lnTo>
                    <a:pt x="14489" y="11958"/>
                  </a:lnTo>
                  <a:lnTo>
                    <a:pt x="14563" y="11995"/>
                  </a:lnTo>
                  <a:lnTo>
                    <a:pt x="14600" y="11995"/>
                  </a:lnTo>
                  <a:lnTo>
                    <a:pt x="14123" y="12619"/>
                  </a:lnTo>
                  <a:lnTo>
                    <a:pt x="14049" y="12655"/>
                  </a:lnTo>
                  <a:lnTo>
                    <a:pt x="14049" y="12362"/>
                  </a:lnTo>
                  <a:lnTo>
                    <a:pt x="14049" y="12142"/>
                  </a:lnTo>
                  <a:lnTo>
                    <a:pt x="14049" y="12032"/>
                  </a:lnTo>
                  <a:lnTo>
                    <a:pt x="14013" y="11922"/>
                  </a:lnTo>
                  <a:lnTo>
                    <a:pt x="14526" y="11298"/>
                  </a:lnTo>
                  <a:close/>
                  <a:moveTo>
                    <a:pt x="4806" y="7997"/>
                  </a:moveTo>
                  <a:lnTo>
                    <a:pt x="4769" y="8033"/>
                  </a:lnTo>
                  <a:lnTo>
                    <a:pt x="4769" y="8070"/>
                  </a:lnTo>
                  <a:lnTo>
                    <a:pt x="4952" y="8217"/>
                  </a:lnTo>
                  <a:lnTo>
                    <a:pt x="5099" y="8327"/>
                  </a:lnTo>
                  <a:lnTo>
                    <a:pt x="5576" y="8584"/>
                  </a:lnTo>
                  <a:lnTo>
                    <a:pt x="6126" y="8840"/>
                  </a:lnTo>
                  <a:lnTo>
                    <a:pt x="6640" y="9134"/>
                  </a:lnTo>
                  <a:lnTo>
                    <a:pt x="7116" y="9501"/>
                  </a:lnTo>
                  <a:lnTo>
                    <a:pt x="7557" y="9831"/>
                  </a:lnTo>
                  <a:lnTo>
                    <a:pt x="8437" y="10638"/>
                  </a:lnTo>
                  <a:lnTo>
                    <a:pt x="9244" y="11371"/>
                  </a:lnTo>
                  <a:lnTo>
                    <a:pt x="10088" y="12105"/>
                  </a:lnTo>
                  <a:lnTo>
                    <a:pt x="10344" y="12325"/>
                  </a:lnTo>
                  <a:lnTo>
                    <a:pt x="10748" y="12655"/>
                  </a:lnTo>
                  <a:lnTo>
                    <a:pt x="10931" y="12765"/>
                  </a:lnTo>
                  <a:lnTo>
                    <a:pt x="11115" y="12839"/>
                  </a:lnTo>
                  <a:lnTo>
                    <a:pt x="11225" y="12839"/>
                  </a:lnTo>
                  <a:lnTo>
                    <a:pt x="11298" y="12802"/>
                  </a:lnTo>
                  <a:lnTo>
                    <a:pt x="11335" y="12765"/>
                  </a:lnTo>
                  <a:lnTo>
                    <a:pt x="11372" y="12692"/>
                  </a:lnTo>
                  <a:lnTo>
                    <a:pt x="11372" y="12582"/>
                  </a:lnTo>
                  <a:lnTo>
                    <a:pt x="11335" y="12472"/>
                  </a:lnTo>
                  <a:lnTo>
                    <a:pt x="11151" y="12325"/>
                  </a:lnTo>
                  <a:lnTo>
                    <a:pt x="10711" y="11995"/>
                  </a:lnTo>
                  <a:lnTo>
                    <a:pt x="10271" y="11628"/>
                  </a:lnTo>
                  <a:lnTo>
                    <a:pt x="9391" y="10858"/>
                  </a:lnTo>
                  <a:lnTo>
                    <a:pt x="8547" y="10051"/>
                  </a:lnTo>
                  <a:lnTo>
                    <a:pt x="8107" y="9684"/>
                  </a:lnTo>
                  <a:lnTo>
                    <a:pt x="7703" y="9354"/>
                  </a:lnTo>
                  <a:lnTo>
                    <a:pt x="7227" y="9024"/>
                  </a:lnTo>
                  <a:lnTo>
                    <a:pt x="6786" y="8694"/>
                  </a:lnTo>
                  <a:lnTo>
                    <a:pt x="6309" y="8437"/>
                  </a:lnTo>
                  <a:lnTo>
                    <a:pt x="5833" y="8217"/>
                  </a:lnTo>
                  <a:lnTo>
                    <a:pt x="5356" y="8033"/>
                  </a:lnTo>
                  <a:lnTo>
                    <a:pt x="5209" y="7997"/>
                  </a:lnTo>
                  <a:close/>
                  <a:moveTo>
                    <a:pt x="954" y="12582"/>
                  </a:moveTo>
                  <a:lnTo>
                    <a:pt x="1101" y="12692"/>
                  </a:lnTo>
                  <a:lnTo>
                    <a:pt x="1064" y="12765"/>
                  </a:lnTo>
                  <a:lnTo>
                    <a:pt x="1064" y="12839"/>
                  </a:lnTo>
                  <a:lnTo>
                    <a:pt x="1064" y="12875"/>
                  </a:lnTo>
                  <a:lnTo>
                    <a:pt x="1101" y="12839"/>
                  </a:lnTo>
                  <a:lnTo>
                    <a:pt x="1211" y="12912"/>
                  </a:lnTo>
                  <a:lnTo>
                    <a:pt x="1247" y="12985"/>
                  </a:lnTo>
                  <a:lnTo>
                    <a:pt x="1247" y="13059"/>
                  </a:lnTo>
                  <a:lnTo>
                    <a:pt x="1284" y="13242"/>
                  </a:lnTo>
                  <a:lnTo>
                    <a:pt x="991" y="13095"/>
                  </a:lnTo>
                  <a:lnTo>
                    <a:pt x="844" y="13059"/>
                  </a:lnTo>
                  <a:lnTo>
                    <a:pt x="697" y="13022"/>
                  </a:lnTo>
                  <a:lnTo>
                    <a:pt x="844" y="12765"/>
                  </a:lnTo>
                  <a:lnTo>
                    <a:pt x="954" y="12582"/>
                  </a:lnTo>
                  <a:close/>
                  <a:moveTo>
                    <a:pt x="2715" y="10858"/>
                  </a:moveTo>
                  <a:lnTo>
                    <a:pt x="2641" y="10931"/>
                  </a:lnTo>
                  <a:lnTo>
                    <a:pt x="2641" y="10968"/>
                  </a:lnTo>
                  <a:lnTo>
                    <a:pt x="2788" y="11151"/>
                  </a:lnTo>
                  <a:lnTo>
                    <a:pt x="2935" y="11261"/>
                  </a:lnTo>
                  <a:lnTo>
                    <a:pt x="3302" y="11445"/>
                  </a:lnTo>
                  <a:lnTo>
                    <a:pt x="3778" y="11775"/>
                  </a:lnTo>
                  <a:lnTo>
                    <a:pt x="4255" y="12105"/>
                  </a:lnTo>
                  <a:lnTo>
                    <a:pt x="5099" y="12765"/>
                  </a:lnTo>
                  <a:lnTo>
                    <a:pt x="5539" y="13095"/>
                  </a:lnTo>
                  <a:lnTo>
                    <a:pt x="5759" y="13242"/>
                  </a:lnTo>
                  <a:lnTo>
                    <a:pt x="5869" y="13279"/>
                  </a:lnTo>
                  <a:lnTo>
                    <a:pt x="6053" y="13279"/>
                  </a:lnTo>
                  <a:lnTo>
                    <a:pt x="6126" y="13242"/>
                  </a:lnTo>
                  <a:lnTo>
                    <a:pt x="6163" y="13169"/>
                  </a:lnTo>
                  <a:lnTo>
                    <a:pt x="6126" y="13059"/>
                  </a:lnTo>
                  <a:lnTo>
                    <a:pt x="6089" y="12985"/>
                  </a:lnTo>
                  <a:lnTo>
                    <a:pt x="6016" y="12875"/>
                  </a:lnTo>
                  <a:lnTo>
                    <a:pt x="5869" y="12729"/>
                  </a:lnTo>
                  <a:lnTo>
                    <a:pt x="5502" y="12472"/>
                  </a:lnTo>
                  <a:lnTo>
                    <a:pt x="4512" y="11738"/>
                  </a:lnTo>
                  <a:lnTo>
                    <a:pt x="4035" y="11408"/>
                  </a:lnTo>
                  <a:lnTo>
                    <a:pt x="3522" y="11078"/>
                  </a:lnTo>
                  <a:lnTo>
                    <a:pt x="3338" y="11005"/>
                  </a:lnTo>
                  <a:lnTo>
                    <a:pt x="3118" y="10895"/>
                  </a:lnTo>
                  <a:lnTo>
                    <a:pt x="2935" y="10858"/>
                  </a:lnTo>
                  <a:close/>
                  <a:moveTo>
                    <a:pt x="13756" y="12252"/>
                  </a:moveTo>
                  <a:lnTo>
                    <a:pt x="13719" y="12362"/>
                  </a:lnTo>
                  <a:lnTo>
                    <a:pt x="13719" y="12619"/>
                  </a:lnTo>
                  <a:lnTo>
                    <a:pt x="13719" y="12912"/>
                  </a:lnTo>
                  <a:lnTo>
                    <a:pt x="13756" y="12985"/>
                  </a:lnTo>
                  <a:lnTo>
                    <a:pt x="13793" y="13022"/>
                  </a:lnTo>
                  <a:lnTo>
                    <a:pt x="13719" y="13095"/>
                  </a:lnTo>
                  <a:lnTo>
                    <a:pt x="13389" y="13536"/>
                  </a:lnTo>
                  <a:lnTo>
                    <a:pt x="13426" y="13132"/>
                  </a:lnTo>
                  <a:lnTo>
                    <a:pt x="13462" y="12912"/>
                  </a:lnTo>
                  <a:lnTo>
                    <a:pt x="13462" y="12765"/>
                  </a:lnTo>
                  <a:lnTo>
                    <a:pt x="13426" y="12655"/>
                  </a:lnTo>
                  <a:lnTo>
                    <a:pt x="13756" y="12252"/>
                  </a:lnTo>
                  <a:close/>
                  <a:moveTo>
                    <a:pt x="4402" y="8694"/>
                  </a:moveTo>
                  <a:lnTo>
                    <a:pt x="4329" y="8730"/>
                  </a:lnTo>
                  <a:lnTo>
                    <a:pt x="4255" y="8804"/>
                  </a:lnTo>
                  <a:lnTo>
                    <a:pt x="4255" y="8877"/>
                  </a:lnTo>
                  <a:lnTo>
                    <a:pt x="4255" y="8987"/>
                  </a:lnTo>
                  <a:lnTo>
                    <a:pt x="4292" y="9060"/>
                  </a:lnTo>
                  <a:lnTo>
                    <a:pt x="4365" y="9134"/>
                  </a:lnTo>
                  <a:lnTo>
                    <a:pt x="4512" y="9207"/>
                  </a:lnTo>
                  <a:lnTo>
                    <a:pt x="4842" y="9354"/>
                  </a:lnTo>
                  <a:lnTo>
                    <a:pt x="5136" y="9501"/>
                  </a:lnTo>
                  <a:lnTo>
                    <a:pt x="5392" y="9647"/>
                  </a:lnTo>
                  <a:lnTo>
                    <a:pt x="5869" y="10014"/>
                  </a:lnTo>
                  <a:lnTo>
                    <a:pt x="6346" y="10418"/>
                  </a:lnTo>
                  <a:lnTo>
                    <a:pt x="6786" y="10858"/>
                  </a:lnTo>
                  <a:lnTo>
                    <a:pt x="8584" y="12398"/>
                  </a:lnTo>
                  <a:lnTo>
                    <a:pt x="9501" y="13169"/>
                  </a:lnTo>
                  <a:lnTo>
                    <a:pt x="9721" y="13315"/>
                  </a:lnTo>
                  <a:lnTo>
                    <a:pt x="9941" y="13462"/>
                  </a:lnTo>
                  <a:lnTo>
                    <a:pt x="10161" y="13572"/>
                  </a:lnTo>
                  <a:lnTo>
                    <a:pt x="10271" y="13609"/>
                  </a:lnTo>
                  <a:lnTo>
                    <a:pt x="10381" y="13609"/>
                  </a:lnTo>
                  <a:lnTo>
                    <a:pt x="10454" y="13572"/>
                  </a:lnTo>
                  <a:lnTo>
                    <a:pt x="10491" y="13536"/>
                  </a:lnTo>
                  <a:lnTo>
                    <a:pt x="10528" y="13462"/>
                  </a:lnTo>
                  <a:lnTo>
                    <a:pt x="10491" y="13389"/>
                  </a:lnTo>
                  <a:lnTo>
                    <a:pt x="10418" y="13242"/>
                  </a:lnTo>
                  <a:lnTo>
                    <a:pt x="10271" y="13132"/>
                  </a:lnTo>
                  <a:lnTo>
                    <a:pt x="9978" y="12949"/>
                  </a:lnTo>
                  <a:lnTo>
                    <a:pt x="9537" y="12619"/>
                  </a:lnTo>
                  <a:lnTo>
                    <a:pt x="9134" y="12288"/>
                  </a:lnTo>
                  <a:lnTo>
                    <a:pt x="7557" y="10931"/>
                  </a:lnTo>
                  <a:lnTo>
                    <a:pt x="6823" y="10271"/>
                  </a:lnTo>
                  <a:lnTo>
                    <a:pt x="6089" y="9647"/>
                  </a:lnTo>
                  <a:lnTo>
                    <a:pt x="5686" y="9354"/>
                  </a:lnTo>
                  <a:lnTo>
                    <a:pt x="5246" y="9097"/>
                  </a:lnTo>
                  <a:lnTo>
                    <a:pt x="4769" y="8950"/>
                  </a:lnTo>
                  <a:lnTo>
                    <a:pt x="4549" y="8840"/>
                  </a:lnTo>
                  <a:lnTo>
                    <a:pt x="4475" y="8767"/>
                  </a:lnTo>
                  <a:lnTo>
                    <a:pt x="4439" y="8694"/>
                  </a:lnTo>
                  <a:close/>
                  <a:moveTo>
                    <a:pt x="1541" y="13022"/>
                  </a:moveTo>
                  <a:lnTo>
                    <a:pt x="2091" y="13389"/>
                  </a:lnTo>
                  <a:lnTo>
                    <a:pt x="2091" y="13572"/>
                  </a:lnTo>
                  <a:lnTo>
                    <a:pt x="2126" y="13749"/>
                  </a:lnTo>
                  <a:lnTo>
                    <a:pt x="1504" y="13389"/>
                  </a:lnTo>
                  <a:lnTo>
                    <a:pt x="1578" y="13352"/>
                  </a:lnTo>
                  <a:lnTo>
                    <a:pt x="1614" y="13315"/>
                  </a:lnTo>
                  <a:lnTo>
                    <a:pt x="1614" y="13279"/>
                  </a:lnTo>
                  <a:lnTo>
                    <a:pt x="1614" y="13205"/>
                  </a:lnTo>
                  <a:lnTo>
                    <a:pt x="1541" y="13095"/>
                  </a:lnTo>
                  <a:lnTo>
                    <a:pt x="1541" y="13022"/>
                  </a:lnTo>
                  <a:close/>
                  <a:moveTo>
                    <a:pt x="13206" y="12949"/>
                  </a:moveTo>
                  <a:lnTo>
                    <a:pt x="13169" y="13022"/>
                  </a:lnTo>
                  <a:lnTo>
                    <a:pt x="13059" y="13756"/>
                  </a:lnTo>
                  <a:lnTo>
                    <a:pt x="13059" y="13829"/>
                  </a:lnTo>
                  <a:lnTo>
                    <a:pt x="13096" y="13866"/>
                  </a:lnTo>
                  <a:lnTo>
                    <a:pt x="12912" y="14086"/>
                  </a:lnTo>
                  <a:lnTo>
                    <a:pt x="12912" y="13719"/>
                  </a:lnTo>
                  <a:lnTo>
                    <a:pt x="12875" y="13352"/>
                  </a:lnTo>
                  <a:lnTo>
                    <a:pt x="13206" y="12949"/>
                  </a:lnTo>
                  <a:close/>
                  <a:moveTo>
                    <a:pt x="2458" y="13646"/>
                  </a:moveTo>
                  <a:lnTo>
                    <a:pt x="2641" y="13792"/>
                  </a:lnTo>
                  <a:lnTo>
                    <a:pt x="2788" y="13902"/>
                  </a:lnTo>
                  <a:lnTo>
                    <a:pt x="2788" y="14086"/>
                  </a:lnTo>
                  <a:lnTo>
                    <a:pt x="2825" y="14233"/>
                  </a:lnTo>
                  <a:lnTo>
                    <a:pt x="2605" y="14086"/>
                  </a:lnTo>
                  <a:lnTo>
                    <a:pt x="2385" y="13939"/>
                  </a:lnTo>
                  <a:lnTo>
                    <a:pt x="2495" y="13939"/>
                  </a:lnTo>
                  <a:lnTo>
                    <a:pt x="2568" y="13866"/>
                  </a:lnTo>
                  <a:lnTo>
                    <a:pt x="2568" y="13829"/>
                  </a:lnTo>
                  <a:lnTo>
                    <a:pt x="2568" y="13756"/>
                  </a:lnTo>
                  <a:lnTo>
                    <a:pt x="2458" y="13646"/>
                  </a:lnTo>
                  <a:close/>
                  <a:moveTo>
                    <a:pt x="3595" y="9794"/>
                  </a:moveTo>
                  <a:lnTo>
                    <a:pt x="3558" y="9831"/>
                  </a:lnTo>
                  <a:lnTo>
                    <a:pt x="3522" y="9867"/>
                  </a:lnTo>
                  <a:lnTo>
                    <a:pt x="3558" y="9977"/>
                  </a:lnTo>
                  <a:lnTo>
                    <a:pt x="3595" y="10088"/>
                  </a:lnTo>
                  <a:lnTo>
                    <a:pt x="3815" y="10234"/>
                  </a:lnTo>
                  <a:lnTo>
                    <a:pt x="4659" y="10821"/>
                  </a:lnTo>
                  <a:lnTo>
                    <a:pt x="5466" y="11518"/>
                  </a:lnTo>
                  <a:lnTo>
                    <a:pt x="6236" y="12178"/>
                  </a:lnTo>
                  <a:lnTo>
                    <a:pt x="7080" y="12839"/>
                  </a:lnTo>
                  <a:lnTo>
                    <a:pt x="7923" y="13462"/>
                  </a:lnTo>
                  <a:lnTo>
                    <a:pt x="8730" y="14049"/>
                  </a:lnTo>
                  <a:lnTo>
                    <a:pt x="9134" y="14343"/>
                  </a:lnTo>
                  <a:lnTo>
                    <a:pt x="9574" y="14563"/>
                  </a:lnTo>
                  <a:lnTo>
                    <a:pt x="9684" y="14563"/>
                  </a:lnTo>
                  <a:lnTo>
                    <a:pt x="9794" y="14526"/>
                  </a:lnTo>
                  <a:lnTo>
                    <a:pt x="9868" y="14453"/>
                  </a:lnTo>
                  <a:lnTo>
                    <a:pt x="9904" y="14416"/>
                  </a:lnTo>
                  <a:lnTo>
                    <a:pt x="9904" y="14379"/>
                  </a:lnTo>
                  <a:lnTo>
                    <a:pt x="9904" y="14306"/>
                  </a:lnTo>
                  <a:lnTo>
                    <a:pt x="9868" y="14269"/>
                  </a:lnTo>
                  <a:lnTo>
                    <a:pt x="9794" y="14196"/>
                  </a:lnTo>
                  <a:lnTo>
                    <a:pt x="9721" y="14159"/>
                  </a:lnTo>
                  <a:lnTo>
                    <a:pt x="9501" y="14012"/>
                  </a:lnTo>
                  <a:lnTo>
                    <a:pt x="9281" y="13866"/>
                  </a:lnTo>
                  <a:lnTo>
                    <a:pt x="8290" y="13205"/>
                  </a:lnTo>
                  <a:lnTo>
                    <a:pt x="7373" y="12508"/>
                  </a:lnTo>
                  <a:lnTo>
                    <a:pt x="6493" y="11812"/>
                  </a:lnTo>
                  <a:lnTo>
                    <a:pt x="5649" y="11115"/>
                  </a:lnTo>
                  <a:lnTo>
                    <a:pt x="4769" y="10418"/>
                  </a:lnTo>
                  <a:lnTo>
                    <a:pt x="4549" y="10234"/>
                  </a:lnTo>
                  <a:lnTo>
                    <a:pt x="4145" y="9977"/>
                  </a:lnTo>
                  <a:lnTo>
                    <a:pt x="3925" y="9867"/>
                  </a:lnTo>
                  <a:lnTo>
                    <a:pt x="3742" y="9794"/>
                  </a:lnTo>
                  <a:close/>
                  <a:moveTo>
                    <a:pt x="3155" y="14122"/>
                  </a:moveTo>
                  <a:lnTo>
                    <a:pt x="3778" y="14563"/>
                  </a:lnTo>
                  <a:lnTo>
                    <a:pt x="3742" y="14746"/>
                  </a:lnTo>
                  <a:lnTo>
                    <a:pt x="3742" y="14856"/>
                  </a:lnTo>
                  <a:lnTo>
                    <a:pt x="3338" y="14563"/>
                  </a:lnTo>
                  <a:lnTo>
                    <a:pt x="3338" y="14489"/>
                  </a:lnTo>
                  <a:lnTo>
                    <a:pt x="3302" y="14416"/>
                  </a:lnTo>
                  <a:lnTo>
                    <a:pt x="3192" y="14269"/>
                  </a:lnTo>
                  <a:lnTo>
                    <a:pt x="3155" y="14122"/>
                  </a:lnTo>
                  <a:close/>
                  <a:moveTo>
                    <a:pt x="12692" y="13536"/>
                  </a:moveTo>
                  <a:lnTo>
                    <a:pt x="12619" y="13976"/>
                  </a:lnTo>
                  <a:lnTo>
                    <a:pt x="12582" y="14416"/>
                  </a:lnTo>
                  <a:lnTo>
                    <a:pt x="12582" y="14489"/>
                  </a:lnTo>
                  <a:lnTo>
                    <a:pt x="12142" y="15040"/>
                  </a:lnTo>
                  <a:lnTo>
                    <a:pt x="12142" y="14893"/>
                  </a:lnTo>
                  <a:lnTo>
                    <a:pt x="12142" y="14563"/>
                  </a:lnTo>
                  <a:lnTo>
                    <a:pt x="12105" y="14269"/>
                  </a:lnTo>
                  <a:lnTo>
                    <a:pt x="12692" y="13536"/>
                  </a:lnTo>
                  <a:close/>
                  <a:moveTo>
                    <a:pt x="4035" y="14746"/>
                  </a:moveTo>
                  <a:lnTo>
                    <a:pt x="4402" y="15003"/>
                  </a:lnTo>
                  <a:lnTo>
                    <a:pt x="4402" y="15040"/>
                  </a:lnTo>
                  <a:lnTo>
                    <a:pt x="4402" y="15150"/>
                  </a:lnTo>
                  <a:lnTo>
                    <a:pt x="4439" y="15223"/>
                  </a:lnTo>
                  <a:lnTo>
                    <a:pt x="4549" y="15370"/>
                  </a:lnTo>
                  <a:lnTo>
                    <a:pt x="4659" y="15553"/>
                  </a:lnTo>
                  <a:lnTo>
                    <a:pt x="4255" y="15223"/>
                  </a:lnTo>
                  <a:lnTo>
                    <a:pt x="4255" y="15150"/>
                  </a:lnTo>
                  <a:lnTo>
                    <a:pt x="4219" y="15076"/>
                  </a:lnTo>
                  <a:lnTo>
                    <a:pt x="4109" y="14966"/>
                  </a:lnTo>
                  <a:lnTo>
                    <a:pt x="4035" y="14856"/>
                  </a:lnTo>
                  <a:lnTo>
                    <a:pt x="4035" y="14746"/>
                  </a:lnTo>
                  <a:close/>
                  <a:moveTo>
                    <a:pt x="11922" y="14489"/>
                  </a:moveTo>
                  <a:lnTo>
                    <a:pt x="11885" y="14856"/>
                  </a:lnTo>
                  <a:lnTo>
                    <a:pt x="11848" y="15113"/>
                  </a:lnTo>
                  <a:lnTo>
                    <a:pt x="11848" y="15260"/>
                  </a:lnTo>
                  <a:lnTo>
                    <a:pt x="11848" y="15370"/>
                  </a:lnTo>
                  <a:lnTo>
                    <a:pt x="11555" y="15700"/>
                  </a:lnTo>
                  <a:lnTo>
                    <a:pt x="11592" y="15480"/>
                  </a:lnTo>
                  <a:lnTo>
                    <a:pt x="11555" y="15223"/>
                  </a:lnTo>
                  <a:lnTo>
                    <a:pt x="11555" y="15150"/>
                  </a:lnTo>
                  <a:lnTo>
                    <a:pt x="11482" y="15113"/>
                  </a:lnTo>
                  <a:lnTo>
                    <a:pt x="11445" y="15113"/>
                  </a:lnTo>
                  <a:lnTo>
                    <a:pt x="11922" y="14489"/>
                  </a:lnTo>
                  <a:close/>
                  <a:moveTo>
                    <a:pt x="4769" y="15223"/>
                  </a:moveTo>
                  <a:lnTo>
                    <a:pt x="5026" y="15406"/>
                  </a:lnTo>
                  <a:lnTo>
                    <a:pt x="5576" y="15810"/>
                  </a:lnTo>
                  <a:lnTo>
                    <a:pt x="5576" y="15883"/>
                  </a:lnTo>
                  <a:lnTo>
                    <a:pt x="5576" y="16177"/>
                  </a:lnTo>
                  <a:lnTo>
                    <a:pt x="5576" y="16287"/>
                  </a:lnTo>
                  <a:lnTo>
                    <a:pt x="4916" y="15773"/>
                  </a:lnTo>
                  <a:lnTo>
                    <a:pt x="4952" y="15663"/>
                  </a:lnTo>
                  <a:lnTo>
                    <a:pt x="4952" y="15553"/>
                  </a:lnTo>
                  <a:lnTo>
                    <a:pt x="4916" y="15480"/>
                  </a:lnTo>
                  <a:lnTo>
                    <a:pt x="4879" y="15370"/>
                  </a:lnTo>
                  <a:lnTo>
                    <a:pt x="4769" y="15223"/>
                  </a:lnTo>
                  <a:close/>
                  <a:moveTo>
                    <a:pt x="5833" y="15993"/>
                  </a:moveTo>
                  <a:lnTo>
                    <a:pt x="6456" y="16507"/>
                  </a:lnTo>
                  <a:lnTo>
                    <a:pt x="6420" y="16580"/>
                  </a:lnTo>
                  <a:lnTo>
                    <a:pt x="6383" y="16690"/>
                  </a:lnTo>
                  <a:lnTo>
                    <a:pt x="6346" y="16874"/>
                  </a:lnTo>
                  <a:lnTo>
                    <a:pt x="5869" y="16507"/>
                  </a:lnTo>
                  <a:lnTo>
                    <a:pt x="5869" y="16323"/>
                  </a:lnTo>
                  <a:lnTo>
                    <a:pt x="5869" y="16140"/>
                  </a:lnTo>
                  <a:lnTo>
                    <a:pt x="5833" y="15993"/>
                  </a:lnTo>
                  <a:close/>
                  <a:moveTo>
                    <a:pt x="11298" y="15260"/>
                  </a:moveTo>
                  <a:lnTo>
                    <a:pt x="11298" y="15443"/>
                  </a:lnTo>
                  <a:lnTo>
                    <a:pt x="11225" y="15957"/>
                  </a:lnTo>
                  <a:lnTo>
                    <a:pt x="11225" y="16030"/>
                  </a:lnTo>
                  <a:lnTo>
                    <a:pt x="11261" y="16067"/>
                  </a:lnTo>
                  <a:lnTo>
                    <a:pt x="10088" y="17387"/>
                  </a:lnTo>
                  <a:lnTo>
                    <a:pt x="10088" y="17130"/>
                  </a:lnTo>
                  <a:lnTo>
                    <a:pt x="10088" y="16984"/>
                  </a:lnTo>
                  <a:lnTo>
                    <a:pt x="10308" y="16653"/>
                  </a:lnTo>
                  <a:lnTo>
                    <a:pt x="10821" y="15920"/>
                  </a:lnTo>
                  <a:lnTo>
                    <a:pt x="10785" y="16067"/>
                  </a:lnTo>
                  <a:lnTo>
                    <a:pt x="10711" y="16287"/>
                  </a:lnTo>
                  <a:lnTo>
                    <a:pt x="10711" y="16397"/>
                  </a:lnTo>
                  <a:lnTo>
                    <a:pt x="10711" y="16507"/>
                  </a:lnTo>
                  <a:lnTo>
                    <a:pt x="10748" y="16543"/>
                  </a:lnTo>
                  <a:lnTo>
                    <a:pt x="10785" y="16543"/>
                  </a:lnTo>
                  <a:lnTo>
                    <a:pt x="10895" y="16470"/>
                  </a:lnTo>
                  <a:lnTo>
                    <a:pt x="10968" y="16360"/>
                  </a:lnTo>
                  <a:lnTo>
                    <a:pt x="11005" y="16103"/>
                  </a:lnTo>
                  <a:lnTo>
                    <a:pt x="11005" y="15663"/>
                  </a:lnTo>
                  <a:lnTo>
                    <a:pt x="11225" y="15370"/>
                  </a:lnTo>
                  <a:lnTo>
                    <a:pt x="11298" y="15260"/>
                  </a:lnTo>
                  <a:close/>
                  <a:moveTo>
                    <a:pt x="6566" y="16580"/>
                  </a:moveTo>
                  <a:lnTo>
                    <a:pt x="7006" y="17020"/>
                  </a:lnTo>
                  <a:lnTo>
                    <a:pt x="7006" y="17240"/>
                  </a:lnTo>
                  <a:lnTo>
                    <a:pt x="7006" y="17460"/>
                  </a:lnTo>
                  <a:lnTo>
                    <a:pt x="6896" y="17350"/>
                  </a:lnTo>
                  <a:lnTo>
                    <a:pt x="6640" y="17130"/>
                  </a:lnTo>
                  <a:lnTo>
                    <a:pt x="6640" y="17020"/>
                  </a:lnTo>
                  <a:lnTo>
                    <a:pt x="6603" y="16800"/>
                  </a:lnTo>
                  <a:lnTo>
                    <a:pt x="6566" y="16580"/>
                  </a:lnTo>
                  <a:close/>
                  <a:moveTo>
                    <a:pt x="9464" y="404"/>
                  </a:moveTo>
                  <a:lnTo>
                    <a:pt x="9684" y="440"/>
                  </a:lnTo>
                  <a:lnTo>
                    <a:pt x="9868" y="477"/>
                  </a:lnTo>
                  <a:lnTo>
                    <a:pt x="10051" y="587"/>
                  </a:lnTo>
                  <a:lnTo>
                    <a:pt x="10418" y="844"/>
                  </a:lnTo>
                  <a:lnTo>
                    <a:pt x="10711" y="1064"/>
                  </a:lnTo>
                  <a:lnTo>
                    <a:pt x="12582" y="2421"/>
                  </a:lnTo>
                  <a:lnTo>
                    <a:pt x="14489" y="3815"/>
                  </a:lnTo>
                  <a:lnTo>
                    <a:pt x="15443" y="4512"/>
                  </a:lnTo>
                  <a:lnTo>
                    <a:pt x="15700" y="4732"/>
                  </a:lnTo>
                  <a:lnTo>
                    <a:pt x="15847" y="4805"/>
                  </a:lnTo>
                  <a:lnTo>
                    <a:pt x="15993" y="4879"/>
                  </a:lnTo>
                  <a:lnTo>
                    <a:pt x="15590" y="5356"/>
                  </a:lnTo>
                  <a:lnTo>
                    <a:pt x="15223" y="5869"/>
                  </a:lnTo>
                  <a:lnTo>
                    <a:pt x="15040" y="6089"/>
                  </a:lnTo>
                  <a:lnTo>
                    <a:pt x="14856" y="6383"/>
                  </a:lnTo>
                  <a:lnTo>
                    <a:pt x="14783" y="6529"/>
                  </a:lnTo>
                  <a:lnTo>
                    <a:pt x="14746" y="6639"/>
                  </a:lnTo>
                  <a:lnTo>
                    <a:pt x="14746" y="6786"/>
                  </a:lnTo>
                  <a:lnTo>
                    <a:pt x="14856" y="6896"/>
                  </a:lnTo>
                  <a:lnTo>
                    <a:pt x="14966" y="7006"/>
                  </a:lnTo>
                  <a:lnTo>
                    <a:pt x="15076" y="7080"/>
                  </a:lnTo>
                  <a:lnTo>
                    <a:pt x="15370" y="7190"/>
                  </a:lnTo>
                  <a:lnTo>
                    <a:pt x="15957" y="7300"/>
                  </a:lnTo>
                  <a:lnTo>
                    <a:pt x="16727" y="7446"/>
                  </a:lnTo>
                  <a:lnTo>
                    <a:pt x="17021" y="7520"/>
                  </a:lnTo>
                  <a:lnTo>
                    <a:pt x="16984" y="7593"/>
                  </a:lnTo>
                  <a:lnTo>
                    <a:pt x="16470" y="8143"/>
                  </a:lnTo>
                  <a:lnTo>
                    <a:pt x="15993" y="8730"/>
                  </a:lnTo>
                  <a:lnTo>
                    <a:pt x="15040" y="9904"/>
                  </a:lnTo>
                  <a:lnTo>
                    <a:pt x="12912" y="12508"/>
                  </a:lnTo>
                  <a:lnTo>
                    <a:pt x="11848" y="13792"/>
                  </a:lnTo>
                  <a:lnTo>
                    <a:pt x="10821" y="15113"/>
                  </a:lnTo>
                  <a:lnTo>
                    <a:pt x="10344" y="15736"/>
                  </a:lnTo>
                  <a:lnTo>
                    <a:pt x="9904" y="16397"/>
                  </a:lnTo>
                  <a:lnTo>
                    <a:pt x="9464" y="17057"/>
                  </a:lnTo>
                  <a:lnTo>
                    <a:pt x="9317" y="17277"/>
                  </a:lnTo>
                  <a:lnTo>
                    <a:pt x="9207" y="17497"/>
                  </a:lnTo>
                  <a:lnTo>
                    <a:pt x="8987" y="17387"/>
                  </a:lnTo>
                  <a:lnTo>
                    <a:pt x="8767" y="17350"/>
                  </a:lnTo>
                  <a:lnTo>
                    <a:pt x="8290" y="17204"/>
                  </a:lnTo>
                  <a:lnTo>
                    <a:pt x="7997" y="17094"/>
                  </a:lnTo>
                  <a:lnTo>
                    <a:pt x="7740" y="16910"/>
                  </a:lnTo>
                  <a:lnTo>
                    <a:pt x="7483" y="16727"/>
                  </a:lnTo>
                  <a:lnTo>
                    <a:pt x="7227" y="16507"/>
                  </a:lnTo>
                  <a:lnTo>
                    <a:pt x="6750" y="16067"/>
                  </a:lnTo>
                  <a:lnTo>
                    <a:pt x="6273" y="15663"/>
                  </a:lnTo>
                  <a:lnTo>
                    <a:pt x="5723" y="15296"/>
                  </a:lnTo>
                  <a:lnTo>
                    <a:pt x="5209" y="14929"/>
                  </a:lnTo>
                  <a:lnTo>
                    <a:pt x="3045" y="13462"/>
                  </a:lnTo>
                  <a:lnTo>
                    <a:pt x="1908" y="12619"/>
                  </a:lnTo>
                  <a:lnTo>
                    <a:pt x="1321" y="12215"/>
                  </a:lnTo>
                  <a:lnTo>
                    <a:pt x="697" y="11848"/>
                  </a:lnTo>
                  <a:lnTo>
                    <a:pt x="624" y="11812"/>
                  </a:lnTo>
                  <a:lnTo>
                    <a:pt x="1614" y="10381"/>
                  </a:lnTo>
                  <a:lnTo>
                    <a:pt x="2641" y="8950"/>
                  </a:lnTo>
                  <a:lnTo>
                    <a:pt x="3668" y="7556"/>
                  </a:lnTo>
                  <a:lnTo>
                    <a:pt x="4732" y="6163"/>
                  </a:lnTo>
                  <a:lnTo>
                    <a:pt x="6970" y="3338"/>
                  </a:lnTo>
                  <a:lnTo>
                    <a:pt x="8144" y="1944"/>
                  </a:lnTo>
                  <a:lnTo>
                    <a:pt x="8730" y="1284"/>
                  </a:lnTo>
                  <a:lnTo>
                    <a:pt x="9244" y="550"/>
                  </a:lnTo>
                  <a:lnTo>
                    <a:pt x="9281" y="477"/>
                  </a:lnTo>
                  <a:lnTo>
                    <a:pt x="9281" y="404"/>
                  </a:lnTo>
                  <a:close/>
                  <a:moveTo>
                    <a:pt x="7227" y="17204"/>
                  </a:moveTo>
                  <a:lnTo>
                    <a:pt x="7667" y="17460"/>
                  </a:lnTo>
                  <a:lnTo>
                    <a:pt x="8107" y="17681"/>
                  </a:lnTo>
                  <a:lnTo>
                    <a:pt x="8070" y="17937"/>
                  </a:lnTo>
                  <a:lnTo>
                    <a:pt x="8107" y="18194"/>
                  </a:lnTo>
                  <a:lnTo>
                    <a:pt x="7850" y="18084"/>
                  </a:lnTo>
                  <a:lnTo>
                    <a:pt x="7447" y="17791"/>
                  </a:lnTo>
                  <a:lnTo>
                    <a:pt x="7410" y="17644"/>
                  </a:lnTo>
                  <a:lnTo>
                    <a:pt x="7337" y="17497"/>
                  </a:lnTo>
                  <a:lnTo>
                    <a:pt x="7227" y="17204"/>
                  </a:lnTo>
                  <a:close/>
                  <a:moveTo>
                    <a:pt x="9831" y="17460"/>
                  </a:moveTo>
                  <a:lnTo>
                    <a:pt x="9868" y="17534"/>
                  </a:lnTo>
                  <a:lnTo>
                    <a:pt x="9904" y="17571"/>
                  </a:lnTo>
                  <a:lnTo>
                    <a:pt x="9464" y="18084"/>
                  </a:lnTo>
                  <a:lnTo>
                    <a:pt x="9207" y="18341"/>
                  </a:lnTo>
                  <a:lnTo>
                    <a:pt x="9171" y="18231"/>
                  </a:lnTo>
                  <a:lnTo>
                    <a:pt x="9134" y="18121"/>
                  </a:lnTo>
                  <a:lnTo>
                    <a:pt x="9134" y="17974"/>
                  </a:lnTo>
                  <a:lnTo>
                    <a:pt x="9317" y="17974"/>
                  </a:lnTo>
                  <a:lnTo>
                    <a:pt x="9317" y="17937"/>
                  </a:lnTo>
                  <a:lnTo>
                    <a:pt x="9391" y="17937"/>
                  </a:lnTo>
                  <a:lnTo>
                    <a:pt x="9464" y="17901"/>
                  </a:lnTo>
                  <a:lnTo>
                    <a:pt x="9574" y="17827"/>
                  </a:lnTo>
                  <a:lnTo>
                    <a:pt x="9647" y="17681"/>
                  </a:lnTo>
                  <a:lnTo>
                    <a:pt x="9794" y="17460"/>
                  </a:lnTo>
                  <a:close/>
                  <a:moveTo>
                    <a:pt x="9464" y="0"/>
                  </a:moveTo>
                  <a:lnTo>
                    <a:pt x="9281" y="37"/>
                  </a:lnTo>
                  <a:lnTo>
                    <a:pt x="9134" y="110"/>
                  </a:lnTo>
                  <a:lnTo>
                    <a:pt x="9024" y="147"/>
                  </a:lnTo>
                  <a:lnTo>
                    <a:pt x="8951" y="257"/>
                  </a:lnTo>
                  <a:lnTo>
                    <a:pt x="8914" y="294"/>
                  </a:lnTo>
                  <a:lnTo>
                    <a:pt x="8914" y="330"/>
                  </a:lnTo>
                  <a:lnTo>
                    <a:pt x="8327" y="954"/>
                  </a:lnTo>
                  <a:lnTo>
                    <a:pt x="7740" y="1614"/>
                  </a:lnTo>
                  <a:lnTo>
                    <a:pt x="6640" y="2971"/>
                  </a:lnTo>
                  <a:lnTo>
                    <a:pt x="5502" y="4365"/>
                  </a:lnTo>
                  <a:lnTo>
                    <a:pt x="4402" y="5759"/>
                  </a:lnTo>
                  <a:lnTo>
                    <a:pt x="2421" y="8400"/>
                  </a:lnTo>
                  <a:lnTo>
                    <a:pt x="477" y="11041"/>
                  </a:lnTo>
                  <a:lnTo>
                    <a:pt x="330" y="11261"/>
                  </a:lnTo>
                  <a:lnTo>
                    <a:pt x="37" y="11701"/>
                  </a:lnTo>
                  <a:lnTo>
                    <a:pt x="0" y="11775"/>
                  </a:lnTo>
                  <a:lnTo>
                    <a:pt x="0" y="11885"/>
                  </a:lnTo>
                  <a:lnTo>
                    <a:pt x="37" y="11958"/>
                  </a:lnTo>
                  <a:lnTo>
                    <a:pt x="74" y="12032"/>
                  </a:lnTo>
                  <a:lnTo>
                    <a:pt x="147" y="12068"/>
                  </a:lnTo>
                  <a:lnTo>
                    <a:pt x="220" y="12105"/>
                  </a:lnTo>
                  <a:lnTo>
                    <a:pt x="294" y="12105"/>
                  </a:lnTo>
                  <a:lnTo>
                    <a:pt x="404" y="12068"/>
                  </a:lnTo>
                  <a:lnTo>
                    <a:pt x="440" y="12142"/>
                  </a:lnTo>
                  <a:lnTo>
                    <a:pt x="697" y="12398"/>
                  </a:lnTo>
                  <a:lnTo>
                    <a:pt x="587" y="12508"/>
                  </a:lnTo>
                  <a:lnTo>
                    <a:pt x="514" y="12655"/>
                  </a:lnTo>
                  <a:lnTo>
                    <a:pt x="440" y="12802"/>
                  </a:lnTo>
                  <a:lnTo>
                    <a:pt x="404" y="12949"/>
                  </a:lnTo>
                  <a:lnTo>
                    <a:pt x="404" y="13022"/>
                  </a:lnTo>
                  <a:lnTo>
                    <a:pt x="440" y="13059"/>
                  </a:lnTo>
                  <a:lnTo>
                    <a:pt x="514" y="13095"/>
                  </a:lnTo>
                  <a:lnTo>
                    <a:pt x="550" y="13095"/>
                  </a:lnTo>
                  <a:lnTo>
                    <a:pt x="624" y="13205"/>
                  </a:lnTo>
                  <a:lnTo>
                    <a:pt x="697" y="13315"/>
                  </a:lnTo>
                  <a:lnTo>
                    <a:pt x="881" y="13462"/>
                  </a:lnTo>
                  <a:lnTo>
                    <a:pt x="1284" y="13719"/>
                  </a:lnTo>
                  <a:lnTo>
                    <a:pt x="2385" y="14416"/>
                  </a:lnTo>
                  <a:lnTo>
                    <a:pt x="3558" y="15223"/>
                  </a:lnTo>
                  <a:lnTo>
                    <a:pt x="4659" y="16103"/>
                  </a:lnTo>
                  <a:lnTo>
                    <a:pt x="6420" y="17534"/>
                  </a:lnTo>
                  <a:lnTo>
                    <a:pt x="6420" y="17571"/>
                  </a:lnTo>
                  <a:lnTo>
                    <a:pt x="6493" y="17644"/>
                  </a:lnTo>
                  <a:lnTo>
                    <a:pt x="6566" y="17644"/>
                  </a:lnTo>
                  <a:lnTo>
                    <a:pt x="6823" y="17864"/>
                  </a:lnTo>
                  <a:lnTo>
                    <a:pt x="7300" y="18231"/>
                  </a:lnTo>
                  <a:lnTo>
                    <a:pt x="7777" y="18561"/>
                  </a:lnTo>
                  <a:lnTo>
                    <a:pt x="8034" y="18671"/>
                  </a:lnTo>
                  <a:lnTo>
                    <a:pt x="8254" y="18781"/>
                  </a:lnTo>
                  <a:lnTo>
                    <a:pt x="8510" y="18854"/>
                  </a:lnTo>
                  <a:lnTo>
                    <a:pt x="8620" y="18854"/>
                  </a:lnTo>
                  <a:lnTo>
                    <a:pt x="8767" y="18818"/>
                  </a:lnTo>
                  <a:lnTo>
                    <a:pt x="8804" y="18744"/>
                  </a:lnTo>
                  <a:lnTo>
                    <a:pt x="8840" y="18708"/>
                  </a:lnTo>
                  <a:lnTo>
                    <a:pt x="8840" y="18634"/>
                  </a:lnTo>
                  <a:lnTo>
                    <a:pt x="8804" y="18561"/>
                  </a:lnTo>
                  <a:lnTo>
                    <a:pt x="8730" y="18488"/>
                  </a:lnTo>
                  <a:lnTo>
                    <a:pt x="8620" y="18414"/>
                  </a:lnTo>
                  <a:lnTo>
                    <a:pt x="8437" y="18341"/>
                  </a:lnTo>
                  <a:lnTo>
                    <a:pt x="8400" y="18341"/>
                  </a:lnTo>
                  <a:lnTo>
                    <a:pt x="8400" y="18157"/>
                  </a:lnTo>
                  <a:lnTo>
                    <a:pt x="8400" y="17974"/>
                  </a:lnTo>
                  <a:lnTo>
                    <a:pt x="8364" y="17791"/>
                  </a:lnTo>
                  <a:lnTo>
                    <a:pt x="8620" y="17864"/>
                  </a:lnTo>
                  <a:lnTo>
                    <a:pt x="8951" y="17937"/>
                  </a:lnTo>
                  <a:lnTo>
                    <a:pt x="8877" y="18121"/>
                  </a:lnTo>
                  <a:lnTo>
                    <a:pt x="8877" y="18267"/>
                  </a:lnTo>
                  <a:lnTo>
                    <a:pt x="8914" y="18451"/>
                  </a:lnTo>
                  <a:lnTo>
                    <a:pt x="8987" y="18598"/>
                  </a:lnTo>
                  <a:lnTo>
                    <a:pt x="8877" y="18781"/>
                  </a:lnTo>
                  <a:lnTo>
                    <a:pt x="8877" y="18854"/>
                  </a:lnTo>
                  <a:lnTo>
                    <a:pt x="8914" y="18964"/>
                  </a:lnTo>
                  <a:lnTo>
                    <a:pt x="9024" y="19001"/>
                  </a:lnTo>
                  <a:lnTo>
                    <a:pt x="9097" y="18964"/>
                  </a:lnTo>
                  <a:lnTo>
                    <a:pt x="9281" y="18854"/>
                  </a:lnTo>
                  <a:lnTo>
                    <a:pt x="9427" y="18708"/>
                  </a:lnTo>
                  <a:lnTo>
                    <a:pt x="9721" y="18414"/>
                  </a:lnTo>
                  <a:lnTo>
                    <a:pt x="10344" y="17717"/>
                  </a:lnTo>
                  <a:lnTo>
                    <a:pt x="11555" y="16397"/>
                  </a:lnTo>
                  <a:lnTo>
                    <a:pt x="12802" y="14929"/>
                  </a:lnTo>
                  <a:lnTo>
                    <a:pt x="14013" y="13462"/>
                  </a:lnTo>
                  <a:lnTo>
                    <a:pt x="15150" y="11958"/>
                  </a:lnTo>
                  <a:lnTo>
                    <a:pt x="16214" y="10454"/>
                  </a:lnTo>
                  <a:lnTo>
                    <a:pt x="17314" y="8950"/>
                  </a:lnTo>
                  <a:lnTo>
                    <a:pt x="17791" y="8253"/>
                  </a:lnTo>
                  <a:lnTo>
                    <a:pt x="18011" y="7887"/>
                  </a:lnTo>
                  <a:lnTo>
                    <a:pt x="18231" y="7483"/>
                  </a:lnTo>
                  <a:lnTo>
                    <a:pt x="18304" y="7483"/>
                  </a:lnTo>
                  <a:lnTo>
                    <a:pt x="18341" y="7446"/>
                  </a:lnTo>
                  <a:lnTo>
                    <a:pt x="18378" y="7373"/>
                  </a:lnTo>
                  <a:lnTo>
                    <a:pt x="18378" y="7300"/>
                  </a:lnTo>
                  <a:lnTo>
                    <a:pt x="18268" y="7080"/>
                  </a:lnTo>
                  <a:lnTo>
                    <a:pt x="18158" y="6860"/>
                  </a:lnTo>
                  <a:lnTo>
                    <a:pt x="17828" y="6493"/>
                  </a:lnTo>
                  <a:lnTo>
                    <a:pt x="17644" y="6346"/>
                  </a:lnTo>
                  <a:lnTo>
                    <a:pt x="17424" y="6199"/>
                  </a:lnTo>
                  <a:lnTo>
                    <a:pt x="17277" y="6126"/>
                  </a:lnTo>
                  <a:lnTo>
                    <a:pt x="17131" y="6089"/>
                  </a:lnTo>
                  <a:lnTo>
                    <a:pt x="16910" y="5576"/>
                  </a:lnTo>
                  <a:lnTo>
                    <a:pt x="16837" y="5319"/>
                  </a:lnTo>
                  <a:lnTo>
                    <a:pt x="16800" y="5062"/>
                  </a:lnTo>
                  <a:lnTo>
                    <a:pt x="16800" y="4915"/>
                  </a:lnTo>
                  <a:lnTo>
                    <a:pt x="16727" y="4769"/>
                  </a:lnTo>
                  <a:lnTo>
                    <a:pt x="16654" y="4695"/>
                  </a:lnTo>
                  <a:lnTo>
                    <a:pt x="16470" y="4695"/>
                  </a:lnTo>
                  <a:lnTo>
                    <a:pt x="16397" y="4732"/>
                  </a:lnTo>
                  <a:lnTo>
                    <a:pt x="16360" y="4769"/>
                  </a:lnTo>
                  <a:lnTo>
                    <a:pt x="16397" y="4842"/>
                  </a:lnTo>
                  <a:lnTo>
                    <a:pt x="16434" y="4879"/>
                  </a:lnTo>
                  <a:lnTo>
                    <a:pt x="16434" y="4915"/>
                  </a:lnTo>
                  <a:lnTo>
                    <a:pt x="16434" y="5099"/>
                  </a:lnTo>
                  <a:lnTo>
                    <a:pt x="16434" y="5356"/>
                  </a:lnTo>
                  <a:lnTo>
                    <a:pt x="16470" y="5539"/>
                  </a:lnTo>
                  <a:lnTo>
                    <a:pt x="16544" y="5759"/>
                  </a:lnTo>
                  <a:lnTo>
                    <a:pt x="16690" y="6126"/>
                  </a:lnTo>
                  <a:lnTo>
                    <a:pt x="16984" y="7006"/>
                  </a:lnTo>
                  <a:lnTo>
                    <a:pt x="17021" y="7080"/>
                  </a:lnTo>
                  <a:lnTo>
                    <a:pt x="16544" y="6970"/>
                  </a:lnTo>
                  <a:lnTo>
                    <a:pt x="15920" y="6860"/>
                  </a:lnTo>
                  <a:lnTo>
                    <a:pt x="15296" y="6713"/>
                  </a:lnTo>
                  <a:lnTo>
                    <a:pt x="15186" y="6639"/>
                  </a:lnTo>
                  <a:lnTo>
                    <a:pt x="15223" y="6603"/>
                  </a:lnTo>
                  <a:lnTo>
                    <a:pt x="15333" y="6419"/>
                  </a:lnTo>
                  <a:lnTo>
                    <a:pt x="15700" y="5906"/>
                  </a:lnTo>
                  <a:lnTo>
                    <a:pt x="16030" y="5392"/>
                  </a:lnTo>
                  <a:lnTo>
                    <a:pt x="16287" y="4915"/>
                  </a:lnTo>
                  <a:lnTo>
                    <a:pt x="16360" y="4842"/>
                  </a:lnTo>
                  <a:lnTo>
                    <a:pt x="16360" y="4732"/>
                  </a:lnTo>
                  <a:lnTo>
                    <a:pt x="16324" y="4622"/>
                  </a:lnTo>
                  <a:lnTo>
                    <a:pt x="16250" y="4512"/>
                  </a:lnTo>
                  <a:lnTo>
                    <a:pt x="16067" y="4329"/>
                  </a:lnTo>
                  <a:lnTo>
                    <a:pt x="15590" y="4035"/>
                  </a:lnTo>
                  <a:lnTo>
                    <a:pt x="14526" y="3265"/>
                  </a:lnTo>
                  <a:lnTo>
                    <a:pt x="12435" y="1724"/>
                  </a:lnTo>
                  <a:lnTo>
                    <a:pt x="11445" y="1027"/>
                  </a:lnTo>
                  <a:lnTo>
                    <a:pt x="10454" y="330"/>
                  </a:lnTo>
                  <a:lnTo>
                    <a:pt x="10124" y="147"/>
                  </a:lnTo>
                  <a:lnTo>
                    <a:pt x="9794" y="37"/>
                  </a:lnTo>
                  <a:lnTo>
                    <a:pt x="961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35" name="Shape 335"/>
            <p:cNvSpPr/>
            <p:nvPr/>
          </p:nvSpPr>
          <p:spPr>
            <a:xfrm>
              <a:off x="6855475" y="1544725"/>
              <a:ext cx="444800" cy="353100"/>
            </a:xfrm>
            <a:custGeom>
              <a:avLst/>
              <a:gdLst/>
              <a:ahLst/>
              <a:cxnLst/>
              <a:rect l="0" t="0" r="0" b="0"/>
              <a:pathLst>
                <a:path w="17792" h="14124" extrusionOk="0">
                  <a:moveTo>
                    <a:pt x="10565" y="2275"/>
                  </a:moveTo>
                  <a:lnTo>
                    <a:pt x="10785" y="2312"/>
                  </a:lnTo>
                  <a:lnTo>
                    <a:pt x="11189" y="2422"/>
                  </a:lnTo>
                  <a:lnTo>
                    <a:pt x="11555" y="2605"/>
                  </a:lnTo>
                  <a:lnTo>
                    <a:pt x="11445" y="2605"/>
                  </a:lnTo>
                  <a:lnTo>
                    <a:pt x="10638" y="2899"/>
                  </a:lnTo>
                  <a:lnTo>
                    <a:pt x="9868" y="3192"/>
                  </a:lnTo>
                  <a:lnTo>
                    <a:pt x="9245" y="3449"/>
                  </a:lnTo>
                  <a:lnTo>
                    <a:pt x="8584" y="3706"/>
                  </a:lnTo>
                  <a:lnTo>
                    <a:pt x="7961" y="4036"/>
                  </a:lnTo>
                  <a:lnTo>
                    <a:pt x="7667" y="4219"/>
                  </a:lnTo>
                  <a:lnTo>
                    <a:pt x="7410" y="4439"/>
                  </a:lnTo>
                  <a:lnTo>
                    <a:pt x="7631" y="4073"/>
                  </a:lnTo>
                  <a:lnTo>
                    <a:pt x="7887" y="3743"/>
                  </a:lnTo>
                  <a:lnTo>
                    <a:pt x="8144" y="3412"/>
                  </a:lnTo>
                  <a:lnTo>
                    <a:pt x="8438" y="3156"/>
                  </a:lnTo>
                  <a:lnTo>
                    <a:pt x="8768" y="2899"/>
                  </a:lnTo>
                  <a:lnTo>
                    <a:pt x="9098" y="2679"/>
                  </a:lnTo>
                  <a:lnTo>
                    <a:pt x="9501" y="2495"/>
                  </a:lnTo>
                  <a:lnTo>
                    <a:pt x="9905" y="2349"/>
                  </a:lnTo>
                  <a:lnTo>
                    <a:pt x="10125" y="2312"/>
                  </a:lnTo>
                  <a:lnTo>
                    <a:pt x="10345" y="2275"/>
                  </a:lnTo>
                  <a:close/>
                  <a:moveTo>
                    <a:pt x="1285" y="2129"/>
                  </a:moveTo>
                  <a:lnTo>
                    <a:pt x="1248" y="2165"/>
                  </a:lnTo>
                  <a:lnTo>
                    <a:pt x="1101" y="2275"/>
                  </a:lnTo>
                  <a:lnTo>
                    <a:pt x="991" y="2422"/>
                  </a:lnTo>
                  <a:lnTo>
                    <a:pt x="808" y="2715"/>
                  </a:lnTo>
                  <a:lnTo>
                    <a:pt x="588" y="2605"/>
                  </a:lnTo>
                  <a:lnTo>
                    <a:pt x="441" y="2422"/>
                  </a:lnTo>
                  <a:lnTo>
                    <a:pt x="258" y="2239"/>
                  </a:lnTo>
                  <a:lnTo>
                    <a:pt x="184" y="2202"/>
                  </a:lnTo>
                  <a:lnTo>
                    <a:pt x="111" y="2202"/>
                  </a:lnTo>
                  <a:lnTo>
                    <a:pt x="37" y="2239"/>
                  </a:lnTo>
                  <a:lnTo>
                    <a:pt x="1" y="2312"/>
                  </a:lnTo>
                  <a:lnTo>
                    <a:pt x="1" y="2495"/>
                  </a:lnTo>
                  <a:lnTo>
                    <a:pt x="74" y="2642"/>
                  </a:lnTo>
                  <a:lnTo>
                    <a:pt x="147" y="2789"/>
                  </a:lnTo>
                  <a:lnTo>
                    <a:pt x="258" y="2936"/>
                  </a:lnTo>
                  <a:lnTo>
                    <a:pt x="404" y="3046"/>
                  </a:lnTo>
                  <a:lnTo>
                    <a:pt x="588" y="3119"/>
                  </a:lnTo>
                  <a:lnTo>
                    <a:pt x="294" y="3706"/>
                  </a:lnTo>
                  <a:lnTo>
                    <a:pt x="74" y="4293"/>
                  </a:lnTo>
                  <a:lnTo>
                    <a:pt x="74" y="4403"/>
                  </a:lnTo>
                  <a:lnTo>
                    <a:pt x="74" y="4476"/>
                  </a:lnTo>
                  <a:lnTo>
                    <a:pt x="147" y="4549"/>
                  </a:lnTo>
                  <a:lnTo>
                    <a:pt x="221" y="4586"/>
                  </a:lnTo>
                  <a:lnTo>
                    <a:pt x="294" y="4623"/>
                  </a:lnTo>
                  <a:lnTo>
                    <a:pt x="368" y="4586"/>
                  </a:lnTo>
                  <a:lnTo>
                    <a:pt x="441" y="4549"/>
                  </a:lnTo>
                  <a:lnTo>
                    <a:pt x="514" y="4476"/>
                  </a:lnTo>
                  <a:lnTo>
                    <a:pt x="991" y="3339"/>
                  </a:lnTo>
                  <a:lnTo>
                    <a:pt x="1248" y="2789"/>
                  </a:lnTo>
                  <a:lnTo>
                    <a:pt x="1321" y="2495"/>
                  </a:lnTo>
                  <a:lnTo>
                    <a:pt x="1395" y="2202"/>
                  </a:lnTo>
                  <a:lnTo>
                    <a:pt x="1358" y="2165"/>
                  </a:lnTo>
                  <a:lnTo>
                    <a:pt x="1321" y="2129"/>
                  </a:lnTo>
                  <a:close/>
                  <a:moveTo>
                    <a:pt x="11702" y="2715"/>
                  </a:moveTo>
                  <a:lnTo>
                    <a:pt x="11959" y="2936"/>
                  </a:lnTo>
                  <a:lnTo>
                    <a:pt x="12142" y="3156"/>
                  </a:lnTo>
                  <a:lnTo>
                    <a:pt x="12216" y="3266"/>
                  </a:lnTo>
                  <a:lnTo>
                    <a:pt x="11812" y="3412"/>
                  </a:lnTo>
                  <a:lnTo>
                    <a:pt x="11445" y="3559"/>
                  </a:lnTo>
                  <a:lnTo>
                    <a:pt x="9758" y="4183"/>
                  </a:lnTo>
                  <a:lnTo>
                    <a:pt x="8254" y="4770"/>
                  </a:lnTo>
                  <a:lnTo>
                    <a:pt x="7484" y="5100"/>
                  </a:lnTo>
                  <a:lnTo>
                    <a:pt x="7117" y="5283"/>
                  </a:lnTo>
                  <a:lnTo>
                    <a:pt x="6787" y="5503"/>
                  </a:lnTo>
                  <a:lnTo>
                    <a:pt x="7337" y="4549"/>
                  </a:lnTo>
                  <a:lnTo>
                    <a:pt x="7374" y="4549"/>
                  </a:lnTo>
                  <a:lnTo>
                    <a:pt x="8364" y="4073"/>
                  </a:lnTo>
                  <a:lnTo>
                    <a:pt x="9355" y="3632"/>
                  </a:lnTo>
                  <a:lnTo>
                    <a:pt x="11409" y="2862"/>
                  </a:lnTo>
                  <a:lnTo>
                    <a:pt x="11445" y="2936"/>
                  </a:lnTo>
                  <a:lnTo>
                    <a:pt x="11519" y="2972"/>
                  </a:lnTo>
                  <a:lnTo>
                    <a:pt x="11592" y="3009"/>
                  </a:lnTo>
                  <a:lnTo>
                    <a:pt x="11666" y="2972"/>
                  </a:lnTo>
                  <a:lnTo>
                    <a:pt x="11739" y="2899"/>
                  </a:lnTo>
                  <a:lnTo>
                    <a:pt x="11739" y="2789"/>
                  </a:lnTo>
                  <a:lnTo>
                    <a:pt x="11702" y="2715"/>
                  </a:lnTo>
                  <a:close/>
                  <a:moveTo>
                    <a:pt x="12326" y="3522"/>
                  </a:moveTo>
                  <a:lnTo>
                    <a:pt x="12399" y="3596"/>
                  </a:lnTo>
                  <a:lnTo>
                    <a:pt x="12436" y="3596"/>
                  </a:lnTo>
                  <a:lnTo>
                    <a:pt x="12583" y="3926"/>
                  </a:lnTo>
                  <a:lnTo>
                    <a:pt x="12546" y="3926"/>
                  </a:lnTo>
                  <a:lnTo>
                    <a:pt x="12473" y="3963"/>
                  </a:lnTo>
                  <a:lnTo>
                    <a:pt x="12289" y="4109"/>
                  </a:lnTo>
                  <a:lnTo>
                    <a:pt x="12106" y="4219"/>
                  </a:lnTo>
                  <a:lnTo>
                    <a:pt x="11702" y="4403"/>
                  </a:lnTo>
                  <a:lnTo>
                    <a:pt x="11262" y="4586"/>
                  </a:lnTo>
                  <a:lnTo>
                    <a:pt x="10822" y="4733"/>
                  </a:lnTo>
                  <a:lnTo>
                    <a:pt x="9941" y="5026"/>
                  </a:lnTo>
                  <a:lnTo>
                    <a:pt x="9061" y="5393"/>
                  </a:lnTo>
                  <a:lnTo>
                    <a:pt x="8217" y="5723"/>
                  </a:lnTo>
                  <a:lnTo>
                    <a:pt x="7374" y="6127"/>
                  </a:lnTo>
                  <a:lnTo>
                    <a:pt x="6750" y="6384"/>
                  </a:lnTo>
                  <a:lnTo>
                    <a:pt x="6420" y="6567"/>
                  </a:lnTo>
                  <a:lnTo>
                    <a:pt x="6090" y="6750"/>
                  </a:lnTo>
                  <a:lnTo>
                    <a:pt x="6310" y="6384"/>
                  </a:lnTo>
                  <a:lnTo>
                    <a:pt x="6677" y="5650"/>
                  </a:lnTo>
                  <a:lnTo>
                    <a:pt x="7410" y="5467"/>
                  </a:lnTo>
                  <a:lnTo>
                    <a:pt x="8107" y="5173"/>
                  </a:lnTo>
                  <a:lnTo>
                    <a:pt x="9465" y="4623"/>
                  </a:lnTo>
                  <a:lnTo>
                    <a:pt x="10932" y="4073"/>
                  </a:lnTo>
                  <a:lnTo>
                    <a:pt x="11629" y="3816"/>
                  </a:lnTo>
                  <a:lnTo>
                    <a:pt x="12326" y="3522"/>
                  </a:lnTo>
                  <a:close/>
                  <a:moveTo>
                    <a:pt x="5100" y="8401"/>
                  </a:moveTo>
                  <a:lnTo>
                    <a:pt x="4989" y="8438"/>
                  </a:lnTo>
                  <a:lnTo>
                    <a:pt x="4953" y="8474"/>
                  </a:lnTo>
                  <a:lnTo>
                    <a:pt x="4953" y="8511"/>
                  </a:lnTo>
                  <a:lnTo>
                    <a:pt x="4916" y="8768"/>
                  </a:lnTo>
                  <a:lnTo>
                    <a:pt x="4879" y="8988"/>
                  </a:lnTo>
                  <a:lnTo>
                    <a:pt x="4879" y="9245"/>
                  </a:lnTo>
                  <a:lnTo>
                    <a:pt x="4916" y="9355"/>
                  </a:lnTo>
                  <a:lnTo>
                    <a:pt x="4989" y="9465"/>
                  </a:lnTo>
                  <a:lnTo>
                    <a:pt x="5026" y="9501"/>
                  </a:lnTo>
                  <a:lnTo>
                    <a:pt x="5173" y="9501"/>
                  </a:lnTo>
                  <a:lnTo>
                    <a:pt x="5210" y="9465"/>
                  </a:lnTo>
                  <a:lnTo>
                    <a:pt x="5283" y="9391"/>
                  </a:lnTo>
                  <a:lnTo>
                    <a:pt x="5320" y="9281"/>
                  </a:lnTo>
                  <a:lnTo>
                    <a:pt x="5320" y="9061"/>
                  </a:lnTo>
                  <a:lnTo>
                    <a:pt x="5320" y="8768"/>
                  </a:lnTo>
                  <a:lnTo>
                    <a:pt x="5283" y="8511"/>
                  </a:lnTo>
                  <a:lnTo>
                    <a:pt x="5246" y="8474"/>
                  </a:lnTo>
                  <a:lnTo>
                    <a:pt x="5210" y="8438"/>
                  </a:lnTo>
                  <a:lnTo>
                    <a:pt x="5100" y="8401"/>
                  </a:lnTo>
                  <a:close/>
                  <a:moveTo>
                    <a:pt x="5210" y="9685"/>
                  </a:moveTo>
                  <a:lnTo>
                    <a:pt x="5136" y="9722"/>
                  </a:lnTo>
                  <a:lnTo>
                    <a:pt x="5063" y="9758"/>
                  </a:lnTo>
                  <a:lnTo>
                    <a:pt x="5026" y="9795"/>
                  </a:lnTo>
                  <a:lnTo>
                    <a:pt x="4989" y="9905"/>
                  </a:lnTo>
                  <a:lnTo>
                    <a:pt x="4989" y="9978"/>
                  </a:lnTo>
                  <a:lnTo>
                    <a:pt x="4916" y="10308"/>
                  </a:lnTo>
                  <a:lnTo>
                    <a:pt x="4916" y="10639"/>
                  </a:lnTo>
                  <a:lnTo>
                    <a:pt x="4953" y="10749"/>
                  </a:lnTo>
                  <a:lnTo>
                    <a:pt x="4989" y="10785"/>
                  </a:lnTo>
                  <a:lnTo>
                    <a:pt x="5063" y="10822"/>
                  </a:lnTo>
                  <a:lnTo>
                    <a:pt x="5173" y="10822"/>
                  </a:lnTo>
                  <a:lnTo>
                    <a:pt x="5246" y="10785"/>
                  </a:lnTo>
                  <a:lnTo>
                    <a:pt x="5283" y="10749"/>
                  </a:lnTo>
                  <a:lnTo>
                    <a:pt x="5283" y="10639"/>
                  </a:lnTo>
                  <a:lnTo>
                    <a:pt x="5283" y="10272"/>
                  </a:lnTo>
                  <a:lnTo>
                    <a:pt x="5356" y="9905"/>
                  </a:lnTo>
                  <a:lnTo>
                    <a:pt x="5356" y="9832"/>
                  </a:lnTo>
                  <a:lnTo>
                    <a:pt x="5320" y="9758"/>
                  </a:lnTo>
                  <a:lnTo>
                    <a:pt x="5283" y="9722"/>
                  </a:lnTo>
                  <a:lnTo>
                    <a:pt x="5210" y="9685"/>
                  </a:lnTo>
                  <a:close/>
                  <a:moveTo>
                    <a:pt x="14600" y="9501"/>
                  </a:moveTo>
                  <a:lnTo>
                    <a:pt x="14563" y="9575"/>
                  </a:lnTo>
                  <a:lnTo>
                    <a:pt x="14490" y="9868"/>
                  </a:lnTo>
                  <a:lnTo>
                    <a:pt x="14417" y="10125"/>
                  </a:lnTo>
                  <a:lnTo>
                    <a:pt x="14380" y="10712"/>
                  </a:lnTo>
                  <a:lnTo>
                    <a:pt x="14417" y="10785"/>
                  </a:lnTo>
                  <a:lnTo>
                    <a:pt x="14453" y="10859"/>
                  </a:lnTo>
                  <a:lnTo>
                    <a:pt x="14527" y="10895"/>
                  </a:lnTo>
                  <a:lnTo>
                    <a:pt x="14600" y="10932"/>
                  </a:lnTo>
                  <a:lnTo>
                    <a:pt x="14673" y="10932"/>
                  </a:lnTo>
                  <a:lnTo>
                    <a:pt x="14747" y="10895"/>
                  </a:lnTo>
                  <a:lnTo>
                    <a:pt x="14783" y="10859"/>
                  </a:lnTo>
                  <a:lnTo>
                    <a:pt x="14820" y="10785"/>
                  </a:lnTo>
                  <a:lnTo>
                    <a:pt x="14820" y="10639"/>
                  </a:lnTo>
                  <a:lnTo>
                    <a:pt x="14820" y="10088"/>
                  </a:lnTo>
                  <a:lnTo>
                    <a:pt x="14820" y="9832"/>
                  </a:lnTo>
                  <a:lnTo>
                    <a:pt x="14747" y="9575"/>
                  </a:lnTo>
                  <a:lnTo>
                    <a:pt x="14710" y="9501"/>
                  </a:lnTo>
                  <a:close/>
                  <a:moveTo>
                    <a:pt x="12729" y="4183"/>
                  </a:moveTo>
                  <a:lnTo>
                    <a:pt x="12986" y="4880"/>
                  </a:lnTo>
                  <a:lnTo>
                    <a:pt x="12766" y="4990"/>
                  </a:lnTo>
                  <a:lnTo>
                    <a:pt x="12509" y="5100"/>
                  </a:lnTo>
                  <a:lnTo>
                    <a:pt x="12032" y="5320"/>
                  </a:lnTo>
                  <a:lnTo>
                    <a:pt x="10969" y="5833"/>
                  </a:lnTo>
                  <a:lnTo>
                    <a:pt x="9978" y="6310"/>
                  </a:lnTo>
                  <a:lnTo>
                    <a:pt x="8988" y="6714"/>
                  </a:lnTo>
                  <a:lnTo>
                    <a:pt x="8071" y="7007"/>
                  </a:lnTo>
                  <a:lnTo>
                    <a:pt x="7117" y="7301"/>
                  </a:lnTo>
                  <a:lnTo>
                    <a:pt x="6677" y="7484"/>
                  </a:lnTo>
                  <a:lnTo>
                    <a:pt x="6237" y="7704"/>
                  </a:lnTo>
                  <a:lnTo>
                    <a:pt x="5796" y="7924"/>
                  </a:lnTo>
                  <a:lnTo>
                    <a:pt x="5430" y="8218"/>
                  </a:lnTo>
                  <a:lnTo>
                    <a:pt x="5393" y="8254"/>
                  </a:lnTo>
                  <a:lnTo>
                    <a:pt x="5393" y="8291"/>
                  </a:lnTo>
                  <a:lnTo>
                    <a:pt x="5430" y="8328"/>
                  </a:lnTo>
                  <a:lnTo>
                    <a:pt x="5466" y="8328"/>
                  </a:lnTo>
                  <a:lnTo>
                    <a:pt x="6420" y="7961"/>
                  </a:lnTo>
                  <a:lnTo>
                    <a:pt x="7337" y="7594"/>
                  </a:lnTo>
                  <a:lnTo>
                    <a:pt x="8364" y="7264"/>
                  </a:lnTo>
                  <a:lnTo>
                    <a:pt x="9391" y="6897"/>
                  </a:lnTo>
                  <a:lnTo>
                    <a:pt x="10345" y="6530"/>
                  </a:lnTo>
                  <a:lnTo>
                    <a:pt x="11262" y="6090"/>
                  </a:lnTo>
                  <a:lnTo>
                    <a:pt x="12326" y="5577"/>
                  </a:lnTo>
                  <a:lnTo>
                    <a:pt x="12729" y="5393"/>
                  </a:lnTo>
                  <a:lnTo>
                    <a:pt x="12913" y="5283"/>
                  </a:lnTo>
                  <a:lnTo>
                    <a:pt x="13133" y="5210"/>
                  </a:lnTo>
                  <a:lnTo>
                    <a:pt x="13169" y="5356"/>
                  </a:lnTo>
                  <a:lnTo>
                    <a:pt x="13426" y="5870"/>
                  </a:lnTo>
                  <a:lnTo>
                    <a:pt x="13390" y="5870"/>
                  </a:lnTo>
                  <a:lnTo>
                    <a:pt x="13353" y="5797"/>
                  </a:lnTo>
                  <a:lnTo>
                    <a:pt x="13280" y="5760"/>
                  </a:lnTo>
                  <a:lnTo>
                    <a:pt x="13206" y="5723"/>
                  </a:lnTo>
                  <a:lnTo>
                    <a:pt x="13133" y="5760"/>
                  </a:lnTo>
                  <a:lnTo>
                    <a:pt x="12216" y="6237"/>
                  </a:lnTo>
                  <a:lnTo>
                    <a:pt x="11299" y="6677"/>
                  </a:lnTo>
                  <a:lnTo>
                    <a:pt x="10345" y="7081"/>
                  </a:lnTo>
                  <a:lnTo>
                    <a:pt x="9428" y="7484"/>
                  </a:lnTo>
                  <a:lnTo>
                    <a:pt x="8474" y="7851"/>
                  </a:lnTo>
                  <a:lnTo>
                    <a:pt x="7520" y="8181"/>
                  </a:lnTo>
                  <a:lnTo>
                    <a:pt x="6640" y="8474"/>
                  </a:lnTo>
                  <a:lnTo>
                    <a:pt x="6163" y="8658"/>
                  </a:lnTo>
                  <a:lnTo>
                    <a:pt x="5980" y="8768"/>
                  </a:lnTo>
                  <a:lnTo>
                    <a:pt x="5760" y="8878"/>
                  </a:lnTo>
                  <a:lnTo>
                    <a:pt x="5760" y="8915"/>
                  </a:lnTo>
                  <a:lnTo>
                    <a:pt x="5760" y="8951"/>
                  </a:lnTo>
                  <a:lnTo>
                    <a:pt x="6273" y="8951"/>
                  </a:lnTo>
                  <a:lnTo>
                    <a:pt x="6713" y="8805"/>
                  </a:lnTo>
                  <a:lnTo>
                    <a:pt x="7631" y="8511"/>
                  </a:lnTo>
                  <a:lnTo>
                    <a:pt x="8621" y="8144"/>
                  </a:lnTo>
                  <a:lnTo>
                    <a:pt x="9611" y="7777"/>
                  </a:lnTo>
                  <a:lnTo>
                    <a:pt x="10528" y="7411"/>
                  </a:lnTo>
                  <a:lnTo>
                    <a:pt x="11409" y="7007"/>
                  </a:lnTo>
                  <a:lnTo>
                    <a:pt x="12289" y="6604"/>
                  </a:lnTo>
                  <a:lnTo>
                    <a:pt x="13133" y="6163"/>
                  </a:lnTo>
                  <a:lnTo>
                    <a:pt x="13206" y="6200"/>
                  </a:lnTo>
                  <a:lnTo>
                    <a:pt x="13316" y="6200"/>
                  </a:lnTo>
                  <a:lnTo>
                    <a:pt x="13390" y="6163"/>
                  </a:lnTo>
                  <a:lnTo>
                    <a:pt x="13463" y="6090"/>
                  </a:lnTo>
                  <a:lnTo>
                    <a:pt x="13500" y="6053"/>
                  </a:lnTo>
                  <a:lnTo>
                    <a:pt x="13866" y="6714"/>
                  </a:lnTo>
                  <a:lnTo>
                    <a:pt x="13646" y="6787"/>
                  </a:lnTo>
                  <a:lnTo>
                    <a:pt x="13463" y="6860"/>
                  </a:lnTo>
                  <a:lnTo>
                    <a:pt x="12913" y="7081"/>
                  </a:lnTo>
                  <a:lnTo>
                    <a:pt x="12399" y="7337"/>
                  </a:lnTo>
                  <a:lnTo>
                    <a:pt x="11225" y="7961"/>
                  </a:lnTo>
                  <a:lnTo>
                    <a:pt x="10675" y="8254"/>
                  </a:lnTo>
                  <a:lnTo>
                    <a:pt x="10052" y="8548"/>
                  </a:lnTo>
                  <a:lnTo>
                    <a:pt x="9428" y="8768"/>
                  </a:lnTo>
                  <a:lnTo>
                    <a:pt x="8804" y="8951"/>
                  </a:lnTo>
                  <a:lnTo>
                    <a:pt x="7520" y="9318"/>
                  </a:lnTo>
                  <a:lnTo>
                    <a:pt x="6200" y="9722"/>
                  </a:lnTo>
                  <a:lnTo>
                    <a:pt x="5796" y="9868"/>
                  </a:lnTo>
                  <a:lnTo>
                    <a:pt x="5650" y="10015"/>
                  </a:lnTo>
                  <a:lnTo>
                    <a:pt x="5576" y="10052"/>
                  </a:lnTo>
                  <a:lnTo>
                    <a:pt x="5576" y="10015"/>
                  </a:lnTo>
                  <a:lnTo>
                    <a:pt x="5540" y="9978"/>
                  </a:lnTo>
                  <a:lnTo>
                    <a:pt x="5540" y="10015"/>
                  </a:lnTo>
                  <a:lnTo>
                    <a:pt x="5503" y="10088"/>
                  </a:lnTo>
                  <a:lnTo>
                    <a:pt x="5503" y="10198"/>
                  </a:lnTo>
                  <a:lnTo>
                    <a:pt x="5540" y="10235"/>
                  </a:lnTo>
                  <a:lnTo>
                    <a:pt x="5576" y="10235"/>
                  </a:lnTo>
                  <a:lnTo>
                    <a:pt x="5796" y="10125"/>
                  </a:lnTo>
                  <a:lnTo>
                    <a:pt x="6017" y="10052"/>
                  </a:lnTo>
                  <a:lnTo>
                    <a:pt x="6530" y="9942"/>
                  </a:lnTo>
                  <a:lnTo>
                    <a:pt x="7704" y="9575"/>
                  </a:lnTo>
                  <a:lnTo>
                    <a:pt x="8878" y="9281"/>
                  </a:lnTo>
                  <a:lnTo>
                    <a:pt x="9465" y="9098"/>
                  </a:lnTo>
                  <a:lnTo>
                    <a:pt x="10015" y="8878"/>
                  </a:lnTo>
                  <a:lnTo>
                    <a:pt x="10528" y="8695"/>
                  </a:lnTo>
                  <a:lnTo>
                    <a:pt x="11005" y="8438"/>
                  </a:lnTo>
                  <a:lnTo>
                    <a:pt x="11959" y="7924"/>
                  </a:lnTo>
                  <a:lnTo>
                    <a:pt x="12473" y="7667"/>
                  </a:lnTo>
                  <a:lnTo>
                    <a:pt x="12986" y="7411"/>
                  </a:lnTo>
                  <a:lnTo>
                    <a:pt x="13573" y="7191"/>
                  </a:lnTo>
                  <a:lnTo>
                    <a:pt x="13756" y="7117"/>
                  </a:lnTo>
                  <a:lnTo>
                    <a:pt x="14013" y="7044"/>
                  </a:lnTo>
                  <a:lnTo>
                    <a:pt x="14050" y="7081"/>
                  </a:lnTo>
                  <a:lnTo>
                    <a:pt x="14160" y="7081"/>
                  </a:lnTo>
                  <a:lnTo>
                    <a:pt x="14197" y="7191"/>
                  </a:lnTo>
                  <a:lnTo>
                    <a:pt x="13830" y="7374"/>
                  </a:lnTo>
                  <a:lnTo>
                    <a:pt x="13500" y="7594"/>
                  </a:lnTo>
                  <a:lnTo>
                    <a:pt x="12436" y="8218"/>
                  </a:lnTo>
                  <a:lnTo>
                    <a:pt x="11335" y="8768"/>
                  </a:lnTo>
                  <a:lnTo>
                    <a:pt x="10198" y="9245"/>
                  </a:lnTo>
                  <a:lnTo>
                    <a:pt x="9061" y="9685"/>
                  </a:lnTo>
                  <a:lnTo>
                    <a:pt x="7887" y="10088"/>
                  </a:lnTo>
                  <a:lnTo>
                    <a:pt x="6750" y="10455"/>
                  </a:lnTo>
                  <a:lnTo>
                    <a:pt x="6200" y="10639"/>
                  </a:lnTo>
                  <a:lnTo>
                    <a:pt x="5906" y="10749"/>
                  </a:lnTo>
                  <a:lnTo>
                    <a:pt x="5650" y="10895"/>
                  </a:lnTo>
                  <a:lnTo>
                    <a:pt x="5613" y="10932"/>
                  </a:lnTo>
                  <a:lnTo>
                    <a:pt x="5613" y="10969"/>
                  </a:lnTo>
                  <a:lnTo>
                    <a:pt x="5613" y="11005"/>
                  </a:lnTo>
                  <a:lnTo>
                    <a:pt x="5686" y="11042"/>
                  </a:lnTo>
                  <a:lnTo>
                    <a:pt x="5943" y="11005"/>
                  </a:lnTo>
                  <a:lnTo>
                    <a:pt x="6200" y="10969"/>
                  </a:lnTo>
                  <a:lnTo>
                    <a:pt x="6713" y="10822"/>
                  </a:lnTo>
                  <a:lnTo>
                    <a:pt x="7337" y="10602"/>
                  </a:lnTo>
                  <a:lnTo>
                    <a:pt x="7961" y="10419"/>
                  </a:lnTo>
                  <a:lnTo>
                    <a:pt x="9208" y="10015"/>
                  </a:lnTo>
                  <a:lnTo>
                    <a:pt x="10418" y="9538"/>
                  </a:lnTo>
                  <a:lnTo>
                    <a:pt x="11445" y="9061"/>
                  </a:lnTo>
                  <a:lnTo>
                    <a:pt x="12473" y="8584"/>
                  </a:lnTo>
                  <a:lnTo>
                    <a:pt x="13573" y="7961"/>
                  </a:lnTo>
                  <a:lnTo>
                    <a:pt x="14013" y="7741"/>
                  </a:lnTo>
                  <a:lnTo>
                    <a:pt x="14233" y="7594"/>
                  </a:lnTo>
                  <a:lnTo>
                    <a:pt x="14417" y="7447"/>
                  </a:lnTo>
                  <a:lnTo>
                    <a:pt x="14527" y="7594"/>
                  </a:lnTo>
                  <a:lnTo>
                    <a:pt x="14527" y="7631"/>
                  </a:lnTo>
                  <a:lnTo>
                    <a:pt x="14417" y="7961"/>
                  </a:lnTo>
                  <a:lnTo>
                    <a:pt x="14417" y="8328"/>
                  </a:lnTo>
                  <a:lnTo>
                    <a:pt x="14343" y="8254"/>
                  </a:lnTo>
                  <a:lnTo>
                    <a:pt x="14233" y="8254"/>
                  </a:lnTo>
                  <a:lnTo>
                    <a:pt x="13830" y="8438"/>
                  </a:lnTo>
                  <a:lnTo>
                    <a:pt x="13426" y="8658"/>
                  </a:lnTo>
                  <a:lnTo>
                    <a:pt x="12693" y="9135"/>
                  </a:lnTo>
                  <a:lnTo>
                    <a:pt x="12252" y="9428"/>
                  </a:lnTo>
                  <a:lnTo>
                    <a:pt x="11776" y="9685"/>
                  </a:lnTo>
                  <a:lnTo>
                    <a:pt x="11299" y="9942"/>
                  </a:lnTo>
                  <a:lnTo>
                    <a:pt x="10822" y="10125"/>
                  </a:lnTo>
                  <a:lnTo>
                    <a:pt x="8658" y="10822"/>
                  </a:lnTo>
                  <a:lnTo>
                    <a:pt x="7741" y="11115"/>
                  </a:lnTo>
                  <a:lnTo>
                    <a:pt x="7300" y="11262"/>
                  </a:lnTo>
                  <a:lnTo>
                    <a:pt x="6860" y="11446"/>
                  </a:lnTo>
                  <a:lnTo>
                    <a:pt x="5283" y="11409"/>
                  </a:lnTo>
                  <a:lnTo>
                    <a:pt x="5246" y="11189"/>
                  </a:lnTo>
                  <a:lnTo>
                    <a:pt x="5173" y="11115"/>
                  </a:lnTo>
                  <a:lnTo>
                    <a:pt x="5026" y="11115"/>
                  </a:lnTo>
                  <a:lnTo>
                    <a:pt x="4989" y="11189"/>
                  </a:lnTo>
                  <a:lnTo>
                    <a:pt x="4953" y="11409"/>
                  </a:lnTo>
                  <a:lnTo>
                    <a:pt x="4182" y="11336"/>
                  </a:lnTo>
                  <a:lnTo>
                    <a:pt x="3816" y="11336"/>
                  </a:lnTo>
                  <a:lnTo>
                    <a:pt x="3412" y="11372"/>
                  </a:lnTo>
                  <a:lnTo>
                    <a:pt x="3119" y="11409"/>
                  </a:lnTo>
                  <a:lnTo>
                    <a:pt x="2862" y="11556"/>
                  </a:lnTo>
                  <a:lnTo>
                    <a:pt x="2825" y="11005"/>
                  </a:lnTo>
                  <a:lnTo>
                    <a:pt x="2715" y="9428"/>
                  </a:lnTo>
                  <a:lnTo>
                    <a:pt x="2715" y="9171"/>
                  </a:lnTo>
                  <a:lnTo>
                    <a:pt x="2972" y="9171"/>
                  </a:lnTo>
                  <a:lnTo>
                    <a:pt x="3265" y="9135"/>
                  </a:lnTo>
                  <a:lnTo>
                    <a:pt x="3522" y="9061"/>
                  </a:lnTo>
                  <a:lnTo>
                    <a:pt x="3779" y="8988"/>
                  </a:lnTo>
                  <a:lnTo>
                    <a:pt x="4036" y="8841"/>
                  </a:lnTo>
                  <a:lnTo>
                    <a:pt x="4293" y="8695"/>
                  </a:lnTo>
                  <a:lnTo>
                    <a:pt x="4733" y="8401"/>
                  </a:lnTo>
                  <a:lnTo>
                    <a:pt x="5063" y="8108"/>
                  </a:lnTo>
                  <a:lnTo>
                    <a:pt x="5356" y="7777"/>
                  </a:lnTo>
                  <a:lnTo>
                    <a:pt x="5613" y="7447"/>
                  </a:lnTo>
                  <a:lnTo>
                    <a:pt x="5870" y="7117"/>
                  </a:lnTo>
                  <a:lnTo>
                    <a:pt x="6273" y="7007"/>
                  </a:lnTo>
                  <a:lnTo>
                    <a:pt x="6640" y="6824"/>
                  </a:lnTo>
                  <a:lnTo>
                    <a:pt x="7410" y="6420"/>
                  </a:lnTo>
                  <a:lnTo>
                    <a:pt x="8401" y="5980"/>
                  </a:lnTo>
                  <a:lnTo>
                    <a:pt x="9355" y="5577"/>
                  </a:lnTo>
                  <a:lnTo>
                    <a:pt x="10308" y="5246"/>
                  </a:lnTo>
                  <a:lnTo>
                    <a:pt x="11262" y="4880"/>
                  </a:lnTo>
                  <a:lnTo>
                    <a:pt x="12032" y="4623"/>
                  </a:lnTo>
                  <a:lnTo>
                    <a:pt x="12436" y="4403"/>
                  </a:lnTo>
                  <a:lnTo>
                    <a:pt x="12619" y="4219"/>
                  </a:lnTo>
                  <a:lnTo>
                    <a:pt x="12729" y="4183"/>
                  </a:lnTo>
                  <a:close/>
                  <a:moveTo>
                    <a:pt x="2385" y="1"/>
                  </a:moveTo>
                  <a:lnTo>
                    <a:pt x="2238" y="38"/>
                  </a:lnTo>
                  <a:lnTo>
                    <a:pt x="2202" y="74"/>
                  </a:lnTo>
                  <a:lnTo>
                    <a:pt x="2165" y="111"/>
                  </a:lnTo>
                  <a:lnTo>
                    <a:pt x="2055" y="368"/>
                  </a:lnTo>
                  <a:lnTo>
                    <a:pt x="1982" y="515"/>
                  </a:lnTo>
                  <a:lnTo>
                    <a:pt x="1578" y="1432"/>
                  </a:lnTo>
                  <a:lnTo>
                    <a:pt x="1541" y="1542"/>
                  </a:lnTo>
                  <a:lnTo>
                    <a:pt x="1578" y="1615"/>
                  </a:lnTo>
                  <a:lnTo>
                    <a:pt x="1615" y="1688"/>
                  </a:lnTo>
                  <a:lnTo>
                    <a:pt x="1688" y="1762"/>
                  </a:lnTo>
                  <a:lnTo>
                    <a:pt x="1761" y="1798"/>
                  </a:lnTo>
                  <a:lnTo>
                    <a:pt x="1835" y="1798"/>
                  </a:lnTo>
                  <a:lnTo>
                    <a:pt x="1908" y="1762"/>
                  </a:lnTo>
                  <a:lnTo>
                    <a:pt x="1982" y="1652"/>
                  </a:lnTo>
                  <a:lnTo>
                    <a:pt x="2128" y="1358"/>
                  </a:lnTo>
                  <a:lnTo>
                    <a:pt x="2092" y="2165"/>
                  </a:lnTo>
                  <a:lnTo>
                    <a:pt x="2092" y="2972"/>
                  </a:lnTo>
                  <a:lnTo>
                    <a:pt x="2055" y="4073"/>
                  </a:lnTo>
                  <a:lnTo>
                    <a:pt x="1982" y="4109"/>
                  </a:lnTo>
                  <a:lnTo>
                    <a:pt x="1835" y="4073"/>
                  </a:lnTo>
                  <a:lnTo>
                    <a:pt x="1725" y="3999"/>
                  </a:lnTo>
                  <a:lnTo>
                    <a:pt x="1615" y="3999"/>
                  </a:lnTo>
                  <a:lnTo>
                    <a:pt x="1541" y="4036"/>
                  </a:lnTo>
                  <a:lnTo>
                    <a:pt x="1505" y="4109"/>
                  </a:lnTo>
                  <a:lnTo>
                    <a:pt x="1541" y="4219"/>
                  </a:lnTo>
                  <a:lnTo>
                    <a:pt x="1651" y="4293"/>
                  </a:lnTo>
                  <a:lnTo>
                    <a:pt x="1761" y="4366"/>
                  </a:lnTo>
                  <a:lnTo>
                    <a:pt x="1908" y="4403"/>
                  </a:lnTo>
                  <a:lnTo>
                    <a:pt x="2055" y="4439"/>
                  </a:lnTo>
                  <a:lnTo>
                    <a:pt x="2055" y="5540"/>
                  </a:lnTo>
                  <a:lnTo>
                    <a:pt x="1908" y="5577"/>
                  </a:lnTo>
                  <a:lnTo>
                    <a:pt x="1651" y="5613"/>
                  </a:lnTo>
                  <a:lnTo>
                    <a:pt x="1615" y="5687"/>
                  </a:lnTo>
                  <a:lnTo>
                    <a:pt x="1541" y="5723"/>
                  </a:lnTo>
                  <a:lnTo>
                    <a:pt x="1541" y="5760"/>
                  </a:lnTo>
                  <a:lnTo>
                    <a:pt x="1505" y="5797"/>
                  </a:lnTo>
                  <a:lnTo>
                    <a:pt x="1541" y="5833"/>
                  </a:lnTo>
                  <a:lnTo>
                    <a:pt x="1578" y="5833"/>
                  </a:lnTo>
                  <a:lnTo>
                    <a:pt x="1651" y="5907"/>
                  </a:lnTo>
                  <a:lnTo>
                    <a:pt x="2055" y="5907"/>
                  </a:lnTo>
                  <a:lnTo>
                    <a:pt x="2092" y="6200"/>
                  </a:lnTo>
                  <a:lnTo>
                    <a:pt x="2092" y="7154"/>
                  </a:lnTo>
                  <a:lnTo>
                    <a:pt x="1835" y="7227"/>
                  </a:lnTo>
                  <a:lnTo>
                    <a:pt x="1541" y="7374"/>
                  </a:lnTo>
                  <a:lnTo>
                    <a:pt x="1505" y="7411"/>
                  </a:lnTo>
                  <a:lnTo>
                    <a:pt x="1505" y="7447"/>
                  </a:lnTo>
                  <a:lnTo>
                    <a:pt x="1541" y="7484"/>
                  </a:lnTo>
                  <a:lnTo>
                    <a:pt x="1578" y="7521"/>
                  </a:lnTo>
                  <a:lnTo>
                    <a:pt x="2092" y="7521"/>
                  </a:lnTo>
                  <a:lnTo>
                    <a:pt x="2165" y="8951"/>
                  </a:lnTo>
                  <a:lnTo>
                    <a:pt x="2165" y="8988"/>
                  </a:lnTo>
                  <a:lnTo>
                    <a:pt x="1982" y="8951"/>
                  </a:lnTo>
                  <a:lnTo>
                    <a:pt x="1578" y="8951"/>
                  </a:lnTo>
                  <a:lnTo>
                    <a:pt x="1505" y="8988"/>
                  </a:lnTo>
                  <a:lnTo>
                    <a:pt x="1468" y="9061"/>
                  </a:lnTo>
                  <a:lnTo>
                    <a:pt x="1468" y="9135"/>
                  </a:lnTo>
                  <a:lnTo>
                    <a:pt x="1541" y="9208"/>
                  </a:lnTo>
                  <a:lnTo>
                    <a:pt x="1688" y="9245"/>
                  </a:lnTo>
                  <a:lnTo>
                    <a:pt x="1835" y="9318"/>
                  </a:lnTo>
                  <a:lnTo>
                    <a:pt x="2202" y="9391"/>
                  </a:lnTo>
                  <a:lnTo>
                    <a:pt x="2238" y="10419"/>
                  </a:lnTo>
                  <a:lnTo>
                    <a:pt x="2018" y="10419"/>
                  </a:lnTo>
                  <a:lnTo>
                    <a:pt x="1798" y="10455"/>
                  </a:lnTo>
                  <a:lnTo>
                    <a:pt x="1725" y="10529"/>
                  </a:lnTo>
                  <a:lnTo>
                    <a:pt x="1651" y="10602"/>
                  </a:lnTo>
                  <a:lnTo>
                    <a:pt x="1578" y="10675"/>
                  </a:lnTo>
                  <a:lnTo>
                    <a:pt x="1615" y="10749"/>
                  </a:lnTo>
                  <a:lnTo>
                    <a:pt x="1688" y="10822"/>
                  </a:lnTo>
                  <a:lnTo>
                    <a:pt x="2128" y="10822"/>
                  </a:lnTo>
                  <a:lnTo>
                    <a:pt x="2275" y="10859"/>
                  </a:lnTo>
                  <a:lnTo>
                    <a:pt x="2275" y="10895"/>
                  </a:lnTo>
                  <a:lnTo>
                    <a:pt x="2312" y="11702"/>
                  </a:lnTo>
                  <a:lnTo>
                    <a:pt x="2348" y="11959"/>
                  </a:lnTo>
                  <a:lnTo>
                    <a:pt x="2385" y="12106"/>
                  </a:lnTo>
                  <a:lnTo>
                    <a:pt x="2495" y="12216"/>
                  </a:lnTo>
                  <a:lnTo>
                    <a:pt x="2568" y="12253"/>
                  </a:lnTo>
                  <a:lnTo>
                    <a:pt x="2679" y="12253"/>
                  </a:lnTo>
                  <a:lnTo>
                    <a:pt x="2752" y="12216"/>
                  </a:lnTo>
                  <a:lnTo>
                    <a:pt x="2789" y="12143"/>
                  </a:lnTo>
                  <a:lnTo>
                    <a:pt x="2825" y="12106"/>
                  </a:lnTo>
                  <a:lnTo>
                    <a:pt x="3009" y="11959"/>
                  </a:lnTo>
                  <a:lnTo>
                    <a:pt x="3265" y="11886"/>
                  </a:lnTo>
                  <a:lnTo>
                    <a:pt x="3486" y="11849"/>
                  </a:lnTo>
                  <a:lnTo>
                    <a:pt x="3742" y="11849"/>
                  </a:lnTo>
                  <a:lnTo>
                    <a:pt x="3742" y="12033"/>
                  </a:lnTo>
                  <a:lnTo>
                    <a:pt x="3742" y="12216"/>
                  </a:lnTo>
                  <a:lnTo>
                    <a:pt x="3816" y="12363"/>
                  </a:lnTo>
                  <a:lnTo>
                    <a:pt x="3889" y="12509"/>
                  </a:lnTo>
                  <a:lnTo>
                    <a:pt x="3962" y="12583"/>
                  </a:lnTo>
                  <a:lnTo>
                    <a:pt x="4036" y="12546"/>
                  </a:lnTo>
                  <a:lnTo>
                    <a:pt x="4109" y="12509"/>
                  </a:lnTo>
                  <a:lnTo>
                    <a:pt x="4146" y="12436"/>
                  </a:lnTo>
                  <a:lnTo>
                    <a:pt x="4072" y="12216"/>
                  </a:lnTo>
                  <a:lnTo>
                    <a:pt x="4036" y="12069"/>
                  </a:lnTo>
                  <a:lnTo>
                    <a:pt x="4036" y="11886"/>
                  </a:lnTo>
                  <a:lnTo>
                    <a:pt x="5063" y="11922"/>
                  </a:lnTo>
                  <a:lnTo>
                    <a:pt x="5063" y="12143"/>
                  </a:lnTo>
                  <a:lnTo>
                    <a:pt x="5100" y="12619"/>
                  </a:lnTo>
                  <a:lnTo>
                    <a:pt x="5136" y="12693"/>
                  </a:lnTo>
                  <a:lnTo>
                    <a:pt x="5173" y="12766"/>
                  </a:lnTo>
                  <a:lnTo>
                    <a:pt x="5320" y="12766"/>
                  </a:lnTo>
                  <a:lnTo>
                    <a:pt x="5466" y="12729"/>
                  </a:lnTo>
                  <a:lnTo>
                    <a:pt x="5503" y="12619"/>
                  </a:lnTo>
                  <a:lnTo>
                    <a:pt x="5540" y="12473"/>
                  </a:lnTo>
                  <a:lnTo>
                    <a:pt x="5466" y="12363"/>
                  </a:lnTo>
                  <a:lnTo>
                    <a:pt x="5393" y="12326"/>
                  </a:lnTo>
                  <a:lnTo>
                    <a:pt x="5356" y="12106"/>
                  </a:lnTo>
                  <a:lnTo>
                    <a:pt x="5283" y="11922"/>
                  </a:lnTo>
                  <a:lnTo>
                    <a:pt x="5906" y="11959"/>
                  </a:lnTo>
                  <a:lnTo>
                    <a:pt x="6493" y="11959"/>
                  </a:lnTo>
                  <a:lnTo>
                    <a:pt x="6493" y="11996"/>
                  </a:lnTo>
                  <a:lnTo>
                    <a:pt x="6457" y="12179"/>
                  </a:lnTo>
                  <a:lnTo>
                    <a:pt x="6420" y="12399"/>
                  </a:lnTo>
                  <a:lnTo>
                    <a:pt x="6457" y="12583"/>
                  </a:lnTo>
                  <a:lnTo>
                    <a:pt x="6567" y="12766"/>
                  </a:lnTo>
                  <a:lnTo>
                    <a:pt x="6603" y="12840"/>
                  </a:lnTo>
                  <a:lnTo>
                    <a:pt x="6677" y="12876"/>
                  </a:lnTo>
                  <a:lnTo>
                    <a:pt x="6750" y="12876"/>
                  </a:lnTo>
                  <a:lnTo>
                    <a:pt x="6824" y="12840"/>
                  </a:lnTo>
                  <a:lnTo>
                    <a:pt x="6897" y="12766"/>
                  </a:lnTo>
                  <a:lnTo>
                    <a:pt x="6897" y="12729"/>
                  </a:lnTo>
                  <a:lnTo>
                    <a:pt x="6897" y="12656"/>
                  </a:lnTo>
                  <a:lnTo>
                    <a:pt x="6824" y="12619"/>
                  </a:lnTo>
                  <a:lnTo>
                    <a:pt x="6787" y="12583"/>
                  </a:lnTo>
                  <a:lnTo>
                    <a:pt x="6713" y="12399"/>
                  </a:lnTo>
                  <a:lnTo>
                    <a:pt x="6677" y="12216"/>
                  </a:lnTo>
                  <a:lnTo>
                    <a:pt x="6640" y="11996"/>
                  </a:lnTo>
                  <a:lnTo>
                    <a:pt x="6640" y="11959"/>
                  </a:lnTo>
                  <a:lnTo>
                    <a:pt x="7924" y="11996"/>
                  </a:lnTo>
                  <a:lnTo>
                    <a:pt x="7851" y="12033"/>
                  </a:lnTo>
                  <a:lnTo>
                    <a:pt x="7814" y="12106"/>
                  </a:lnTo>
                  <a:lnTo>
                    <a:pt x="7777" y="12253"/>
                  </a:lnTo>
                  <a:lnTo>
                    <a:pt x="7777" y="12399"/>
                  </a:lnTo>
                  <a:lnTo>
                    <a:pt x="7777" y="12509"/>
                  </a:lnTo>
                  <a:lnTo>
                    <a:pt x="7814" y="12619"/>
                  </a:lnTo>
                  <a:lnTo>
                    <a:pt x="7887" y="12729"/>
                  </a:lnTo>
                  <a:lnTo>
                    <a:pt x="7961" y="12766"/>
                  </a:lnTo>
                  <a:lnTo>
                    <a:pt x="8034" y="12729"/>
                  </a:lnTo>
                  <a:lnTo>
                    <a:pt x="8107" y="12693"/>
                  </a:lnTo>
                  <a:lnTo>
                    <a:pt x="8144" y="12619"/>
                  </a:lnTo>
                  <a:lnTo>
                    <a:pt x="8107" y="12473"/>
                  </a:lnTo>
                  <a:lnTo>
                    <a:pt x="8071" y="12289"/>
                  </a:lnTo>
                  <a:lnTo>
                    <a:pt x="8071" y="12179"/>
                  </a:lnTo>
                  <a:lnTo>
                    <a:pt x="8034" y="12106"/>
                  </a:lnTo>
                  <a:lnTo>
                    <a:pt x="8034" y="12033"/>
                  </a:lnTo>
                  <a:lnTo>
                    <a:pt x="8034" y="11996"/>
                  </a:lnTo>
                  <a:lnTo>
                    <a:pt x="9391" y="11996"/>
                  </a:lnTo>
                  <a:lnTo>
                    <a:pt x="9318" y="12216"/>
                  </a:lnTo>
                  <a:lnTo>
                    <a:pt x="9318" y="12473"/>
                  </a:lnTo>
                  <a:lnTo>
                    <a:pt x="9355" y="12546"/>
                  </a:lnTo>
                  <a:lnTo>
                    <a:pt x="9428" y="12583"/>
                  </a:lnTo>
                  <a:lnTo>
                    <a:pt x="9611" y="12583"/>
                  </a:lnTo>
                  <a:lnTo>
                    <a:pt x="9685" y="12546"/>
                  </a:lnTo>
                  <a:lnTo>
                    <a:pt x="9721" y="12473"/>
                  </a:lnTo>
                  <a:lnTo>
                    <a:pt x="9721" y="12436"/>
                  </a:lnTo>
                  <a:lnTo>
                    <a:pt x="9721" y="12363"/>
                  </a:lnTo>
                  <a:lnTo>
                    <a:pt x="9611" y="12326"/>
                  </a:lnTo>
                  <a:lnTo>
                    <a:pt x="9611" y="11996"/>
                  </a:lnTo>
                  <a:lnTo>
                    <a:pt x="10638" y="11996"/>
                  </a:lnTo>
                  <a:lnTo>
                    <a:pt x="10675" y="12253"/>
                  </a:lnTo>
                  <a:lnTo>
                    <a:pt x="10748" y="12509"/>
                  </a:lnTo>
                  <a:lnTo>
                    <a:pt x="10822" y="12583"/>
                  </a:lnTo>
                  <a:lnTo>
                    <a:pt x="10969" y="12583"/>
                  </a:lnTo>
                  <a:lnTo>
                    <a:pt x="11005" y="12509"/>
                  </a:lnTo>
                  <a:lnTo>
                    <a:pt x="11042" y="12399"/>
                  </a:lnTo>
                  <a:lnTo>
                    <a:pt x="10969" y="12179"/>
                  </a:lnTo>
                  <a:lnTo>
                    <a:pt x="10895" y="11996"/>
                  </a:lnTo>
                  <a:lnTo>
                    <a:pt x="12106" y="11996"/>
                  </a:lnTo>
                  <a:lnTo>
                    <a:pt x="12069" y="12069"/>
                  </a:lnTo>
                  <a:lnTo>
                    <a:pt x="12032" y="12143"/>
                  </a:lnTo>
                  <a:lnTo>
                    <a:pt x="11996" y="12363"/>
                  </a:lnTo>
                  <a:lnTo>
                    <a:pt x="12032" y="12473"/>
                  </a:lnTo>
                  <a:lnTo>
                    <a:pt x="12069" y="12619"/>
                  </a:lnTo>
                  <a:lnTo>
                    <a:pt x="12142" y="12729"/>
                  </a:lnTo>
                  <a:lnTo>
                    <a:pt x="12216" y="12803"/>
                  </a:lnTo>
                  <a:lnTo>
                    <a:pt x="12289" y="12840"/>
                  </a:lnTo>
                  <a:lnTo>
                    <a:pt x="12362" y="12803"/>
                  </a:lnTo>
                  <a:lnTo>
                    <a:pt x="12399" y="12766"/>
                  </a:lnTo>
                  <a:lnTo>
                    <a:pt x="12399" y="12693"/>
                  </a:lnTo>
                  <a:lnTo>
                    <a:pt x="12362" y="12546"/>
                  </a:lnTo>
                  <a:lnTo>
                    <a:pt x="12289" y="12363"/>
                  </a:lnTo>
                  <a:lnTo>
                    <a:pt x="12252" y="12179"/>
                  </a:lnTo>
                  <a:lnTo>
                    <a:pt x="12252" y="11959"/>
                  </a:lnTo>
                  <a:lnTo>
                    <a:pt x="13353" y="11959"/>
                  </a:lnTo>
                  <a:lnTo>
                    <a:pt x="13280" y="12106"/>
                  </a:lnTo>
                  <a:lnTo>
                    <a:pt x="13243" y="12253"/>
                  </a:lnTo>
                  <a:lnTo>
                    <a:pt x="13243" y="12436"/>
                  </a:lnTo>
                  <a:lnTo>
                    <a:pt x="13316" y="12583"/>
                  </a:lnTo>
                  <a:lnTo>
                    <a:pt x="13353" y="12619"/>
                  </a:lnTo>
                  <a:lnTo>
                    <a:pt x="13426" y="12656"/>
                  </a:lnTo>
                  <a:lnTo>
                    <a:pt x="13500" y="12656"/>
                  </a:lnTo>
                  <a:lnTo>
                    <a:pt x="13573" y="12583"/>
                  </a:lnTo>
                  <a:lnTo>
                    <a:pt x="13610" y="12436"/>
                  </a:lnTo>
                  <a:lnTo>
                    <a:pt x="13536" y="12216"/>
                  </a:lnTo>
                  <a:lnTo>
                    <a:pt x="13536" y="12069"/>
                  </a:lnTo>
                  <a:lnTo>
                    <a:pt x="13573" y="11922"/>
                  </a:lnTo>
                  <a:lnTo>
                    <a:pt x="14563" y="11886"/>
                  </a:lnTo>
                  <a:lnTo>
                    <a:pt x="14563" y="11886"/>
                  </a:lnTo>
                  <a:lnTo>
                    <a:pt x="14527" y="12363"/>
                  </a:lnTo>
                  <a:lnTo>
                    <a:pt x="14563" y="12436"/>
                  </a:lnTo>
                  <a:lnTo>
                    <a:pt x="14637" y="12509"/>
                  </a:lnTo>
                  <a:lnTo>
                    <a:pt x="14747" y="12509"/>
                  </a:lnTo>
                  <a:lnTo>
                    <a:pt x="14820" y="12473"/>
                  </a:lnTo>
                  <a:lnTo>
                    <a:pt x="14893" y="12399"/>
                  </a:lnTo>
                  <a:lnTo>
                    <a:pt x="14967" y="12289"/>
                  </a:lnTo>
                  <a:lnTo>
                    <a:pt x="14967" y="12179"/>
                  </a:lnTo>
                  <a:lnTo>
                    <a:pt x="14967" y="12069"/>
                  </a:lnTo>
                  <a:lnTo>
                    <a:pt x="14930" y="11996"/>
                  </a:lnTo>
                  <a:lnTo>
                    <a:pt x="14857" y="11959"/>
                  </a:lnTo>
                  <a:lnTo>
                    <a:pt x="14857" y="11886"/>
                  </a:lnTo>
                  <a:lnTo>
                    <a:pt x="16618" y="11776"/>
                  </a:lnTo>
                  <a:lnTo>
                    <a:pt x="16654" y="11812"/>
                  </a:lnTo>
                  <a:lnTo>
                    <a:pt x="16544" y="11996"/>
                  </a:lnTo>
                  <a:lnTo>
                    <a:pt x="16361" y="12179"/>
                  </a:lnTo>
                  <a:lnTo>
                    <a:pt x="16287" y="12289"/>
                  </a:lnTo>
                  <a:lnTo>
                    <a:pt x="16251" y="12363"/>
                  </a:lnTo>
                  <a:lnTo>
                    <a:pt x="16287" y="12436"/>
                  </a:lnTo>
                  <a:lnTo>
                    <a:pt x="16324" y="12509"/>
                  </a:lnTo>
                  <a:lnTo>
                    <a:pt x="16397" y="12546"/>
                  </a:lnTo>
                  <a:lnTo>
                    <a:pt x="16471" y="12583"/>
                  </a:lnTo>
                  <a:lnTo>
                    <a:pt x="16544" y="12583"/>
                  </a:lnTo>
                  <a:lnTo>
                    <a:pt x="16581" y="12546"/>
                  </a:lnTo>
                  <a:lnTo>
                    <a:pt x="16728" y="12473"/>
                  </a:lnTo>
                  <a:lnTo>
                    <a:pt x="16801" y="12363"/>
                  </a:lnTo>
                  <a:lnTo>
                    <a:pt x="16984" y="12106"/>
                  </a:lnTo>
                  <a:lnTo>
                    <a:pt x="17461" y="11482"/>
                  </a:lnTo>
                  <a:lnTo>
                    <a:pt x="17461" y="11409"/>
                  </a:lnTo>
                  <a:lnTo>
                    <a:pt x="17461" y="11336"/>
                  </a:lnTo>
                  <a:lnTo>
                    <a:pt x="17461" y="11262"/>
                  </a:lnTo>
                  <a:lnTo>
                    <a:pt x="17425" y="11189"/>
                  </a:lnTo>
                  <a:lnTo>
                    <a:pt x="17058" y="10895"/>
                  </a:lnTo>
                  <a:lnTo>
                    <a:pt x="16728" y="10639"/>
                  </a:lnTo>
                  <a:lnTo>
                    <a:pt x="16654" y="10602"/>
                  </a:lnTo>
                  <a:lnTo>
                    <a:pt x="16581" y="10602"/>
                  </a:lnTo>
                  <a:lnTo>
                    <a:pt x="16544" y="10639"/>
                  </a:lnTo>
                  <a:lnTo>
                    <a:pt x="16471" y="10675"/>
                  </a:lnTo>
                  <a:lnTo>
                    <a:pt x="16434" y="10785"/>
                  </a:lnTo>
                  <a:lnTo>
                    <a:pt x="16434" y="10859"/>
                  </a:lnTo>
                  <a:lnTo>
                    <a:pt x="16471" y="10932"/>
                  </a:lnTo>
                  <a:lnTo>
                    <a:pt x="16801" y="11226"/>
                  </a:lnTo>
                  <a:lnTo>
                    <a:pt x="13940" y="11372"/>
                  </a:lnTo>
                  <a:lnTo>
                    <a:pt x="14050" y="11336"/>
                  </a:lnTo>
                  <a:lnTo>
                    <a:pt x="14270" y="11189"/>
                  </a:lnTo>
                  <a:lnTo>
                    <a:pt x="14343" y="11115"/>
                  </a:lnTo>
                  <a:lnTo>
                    <a:pt x="14417" y="11005"/>
                  </a:lnTo>
                  <a:lnTo>
                    <a:pt x="14417" y="10932"/>
                  </a:lnTo>
                  <a:lnTo>
                    <a:pt x="14380" y="10895"/>
                  </a:lnTo>
                  <a:lnTo>
                    <a:pt x="14233" y="10895"/>
                  </a:lnTo>
                  <a:lnTo>
                    <a:pt x="14123" y="10932"/>
                  </a:lnTo>
                  <a:lnTo>
                    <a:pt x="13903" y="11079"/>
                  </a:lnTo>
                  <a:lnTo>
                    <a:pt x="13720" y="11226"/>
                  </a:lnTo>
                  <a:lnTo>
                    <a:pt x="13573" y="11409"/>
                  </a:lnTo>
                  <a:lnTo>
                    <a:pt x="12289" y="11446"/>
                  </a:lnTo>
                  <a:lnTo>
                    <a:pt x="12546" y="11336"/>
                  </a:lnTo>
                  <a:lnTo>
                    <a:pt x="12839" y="11226"/>
                  </a:lnTo>
                  <a:lnTo>
                    <a:pt x="13169" y="11079"/>
                  </a:lnTo>
                  <a:lnTo>
                    <a:pt x="13500" y="10895"/>
                  </a:lnTo>
                  <a:lnTo>
                    <a:pt x="13793" y="10675"/>
                  </a:lnTo>
                  <a:lnTo>
                    <a:pt x="14050" y="10419"/>
                  </a:lnTo>
                  <a:lnTo>
                    <a:pt x="14087" y="10308"/>
                  </a:lnTo>
                  <a:lnTo>
                    <a:pt x="14050" y="10235"/>
                  </a:lnTo>
                  <a:lnTo>
                    <a:pt x="13976" y="10198"/>
                  </a:lnTo>
                  <a:lnTo>
                    <a:pt x="13903" y="10235"/>
                  </a:lnTo>
                  <a:lnTo>
                    <a:pt x="13646" y="10382"/>
                  </a:lnTo>
                  <a:lnTo>
                    <a:pt x="13390" y="10565"/>
                  </a:lnTo>
                  <a:lnTo>
                    <a:pt x="13133" y="10749"/>
                  </a:lnTo>
                  <a:lnTo>
                    <a:pt x="12876" y="10895"/>
                  </a:lnTo>
                  <a:lnTo>
                    <a:pt x="12583" y="11042"/>
                  </a:lnTo>
                  <a:lnTo>
                    <a:pt x="12289" y="11152"/>
                  </a:lnTo>
                  <a:lnTo>
                    <a:pt x="11996" y="11299"/>
                  </a:lnTo>
                  <a:lnTo>
                    <a:pt x="11702" y="11446"/>
                  </a:lnTo>
                  <a:lnTo>
                    <a:pt x="10162" y="11482"/>
                  </a:lnTo>
                  <a:lnTo>
                    <a:pt x="10602" y="11299"/>
                  </a:lnTo>
                  <a:lnTo>
                    <a:pt x="12216" y="10639"/>
                  </a:lnTo>
                  <a:lnTo>
                    <a:pt x="12766" y="10455"/>
                  </a:lnTo>
                  <a:lnTo>
                    <a:pt x="13316" y="10162"/>
                  </a:lnTo>
                  <a:lnTo>
                    <a:pt x="13573" y="10015"/>
                  </a:lnTo>
                  <a:lnTo>
                    <a:pt x="13793" y="9832"/>
                  </a:lnTo>
                  <a:lnTo>
                    <a:pt x="13976" y="9612"/>
                  </a:lnTo>
                  <a:lnTo>
                    <a:pt x="14087" y="9355"/>
                  </a:lnTo>
                  <a:lnTo>
                    <a:pt x="14087" y="9245"/>
                  </a:lnTo>
                  <a:lnTo>
                    <a:pt x="14050" y="9208"/>
                  </a:lnTo>
                  <a:lnTo>
                    <a:pt x="13940" y="9171"/>
                  </a:lnTo>
                  <a:lnTo>
                    <a:pt x="13866" y="9208"/>
                  </a:lnTo>
                  <a:lnTo>
                    <a:pt x="13463" y="9612"/>
                  </a:lnTo>
                  <a:lnTo>
                    <a:pt x="13243" y="9795"/>
                  </a:lnTo>
                  <a:lnTo>
                    <a:pt x="12986" y="9978"/>
                  </a:lnTo>
                  <a:lnTo>
                    <a:pt x="12693" y="10125"/>
                  </a:lnTo>
                  <a:lnTo>
                    <a:pt x="12399" y="10235"/>
                  </a:lnTo>
                  <a:lnTo>
                    <a:pt x="11776" y="10492"/>
                  </a:lnTo>
                  <a:lnTo>
                    <a:pt x="10418" y="11042"/>
                  </a:lnTo>
                  <a:lnTo>
                    <a:pt x="9905" y="11262"/>
                  </a:lnTo>
                  <a:lnTo>
                    <a:pt x="9428" y="11482"/>
                  </a:lnTo>
                  <a:lnTo>
                    <a:pt x="7667" y="11482"/>
                  </a:lnTo>
                  <a:lnTo>
                    <a:pt x="8621" y="11152"/>
                  </a:lnTo>
                  <a:lnTo>
                    <a:pt x="10895" y="10419"/>
                  </a:lnTo>
                  <a:lnTo>
                    <a:pt x="11335" y="10235"/>
                  </a:lnTo>
                  <a:lnTo>
                    <a:pt x="11776" y="10052"/>
                  </a:lnTo>
                  <a:lnTo>
                    <a:pt x="12179" y="9832"/>
                  </a:lnTo>
                  <a:lnTo>
                    <a:pt x="12583" y="9575"/>
                  </a:lnTo>
                  <a:lnTo>
                    <a:pt x="13426" y="9025"/>
                  </a:lnTo>
                  <a:lnTo>
                    <a:pt x="13866" y="8768"/>
                  </a:lnTo>
                  <a:lnTo>
                    <a:pt x="14307" y="8548"/>
                  </a:lnTo>
                  <a:lnTo>
                    <a:pt x="14380" y="8511"/>
                  </a:lnTo>
                  <a:lnTo>
                    <a:pt x="14417" y="8474"/>
                  </a:lnTo>
                  <a:lnTo>
                    <a:pt x="14417" y="8841"/>
                  </a:lnTo>
                  <a:lnTo>
                    <a:pt x="14453" y="8915"/>
                  </a:lnTo>
                  <a:lnTo>
                    <a:pt x="14490" y="8951"/>
                  </a:lnTo>
                  <a:lnTo>
                    <a:pt x="14527" y="8988"/>
                  </a:lnTo>
                  <a:lnTo>
                    <a:pt x="14600" y="9025"/>
                  </a:lnTo>
                  <a:lnTo>
                    <a:pt x="14673" y="8988"/>
                  </a:lnTo>
                  <a:lnTo>
                    <a:pt x="14747" y="8951"/>
                  </a:lnTo>
                  <a:lnTo>
                    <a:pt x="14783" y="8915"/>
                  </a:lnTo>
                  <a:lnTo>
                    <a:pt x="14783" y="8841"/>
                  </a:lnTo>
                  <a:lnTo>
                    <a:pt x="14783" y="8291"/>
                  </a:lnTo>
                  <a:lnTo>
                    <a:pt x="14747" y="8034"/>
                  </a:lnTo>
                  <a:lnTo>
                    <a:pt x="14673" y="7777"/>
                  </a:lnTo>
                  <a:lnTo>
                    <a:pt x="15077" y="8181"/>
                  </a:lnTo>
                  <a:lnTo>
                    <a:pt x="15517" y="8584"/>
                  </a:lnTo>
                  <a:lnTo>
                    <a:pt x="15737" y="8768"/>
                  </a:lnTo>
                  <a:lnTo>
                    <a:pt x="15847" y="8841"/>
                  </a:lnTo>
                  <a:lnTo>
                    <a:pt x="15994" y="8878"/>
                  </a:lnTo>
                  <a:lnTo>
                    <a:pt x="16361" y="8915"/>
                  </a:lnTo>
                  <a:lnTo>
                    <a:pt x="16764" y="8915"/>
                  </a:lnTo>
                  <a:lnTo>
                    <a:pt x="17204" y="8878"/>
                  </a:lnTo>
                  <a:lnTo>
                    <a:pt x="17608" y="8731"/>
                  </a:lnTo>
                  <a:lnTo>
                    <a:pt x="17681" y="8695"/>
                  </a:lnTo>
                  <a:lnTo>
                    <a:pt x="17755" y="8584"/>
                  </a:lnTo>
                  <a:lnTo>
                    <a:pt x="17791" y="8511"/>
                  </a:lnTo>
                  <a:lnTo>
                    <a:pt x="17755" y="8438"/>
                  </a:lnTo>
                  <a:lnTo>
                    <a:pt x="17718" y="8328"/>
                  </a:lnTo>
                  <a:lnTo>
                    <a:pt x="17681" y="8291"/>
                  </a:lnTo>
                  <a:lnTo>
                    <a:pt x="17571" y="8254"/>
                  </a:lnTo>
                  <a:lnTo>
                    <a:pt x="17461" y="8254"/>
                  </a:lnTo>
                  <a:lnTo>
                    <a:pt x="17131" y="8364"/>
                  </a:lnTo>
                  <a:lnTo>
                    <a:pt x="16764" y="8401"/>
                  </a:lnTo>
                  <a:lnTo>
                    <a:pt x="16397" y="8438"/>
                  </a:lnTo>
                  <a:lnTo>
                    <a:pt x="16177" y="8401"/>
                  </a:lnTo>
                  <a:lnTo>
                    <a:pt x="16031" y="8364"/>
                  </a:lnTo>
                  <a:lnTo>
                    <a:pt x="15480" y="7888"/>
                  </a:lnTo>
                  <a:lnTo>
                    <a:pt x="15004" y="7374"/>
                  </a:lnTo>
                  <a:lnTo>
                    <a:pt x="14563" y="6824"/>
                  </a:lnTo>
                  <a:lnTo>
                    <a:pt x="14160" y="6237"/>
                  </a:lnTo>
                  <a:lnTo>
                    <a:pt x="13830" y="5613"/>
                  </a:lnTo>
                  <a:lnTo>
                    <a:pt x="13536" y="4990"/>
                  </a:lnTo>
                  <a:lnTo>
                    <a:pt x="13096" y="3926"/>
                  </a:lnTo>
                  <a:lnTo>
                    <a:pt x="12803" y="3412"/>
                  </a:lnTo>
                  <a:lnTo>
                    <a:pt x="12509" y="2936"/>
                  </a:lnTo>
                  <a:lnTo>
                    <a:pt x="12326" y="2752"/>
                  </a:lnTo>
                  <a:lnTo>
                    <a:pt x="12142" y="2532"/>
                  </a:lnTo>
                  <a:lnTo>
                    <a:pt x="11959" y="2349"/>
                  </a:lnTo>
                  <a:lnTo>
                    <a:pt x="11739" y="2202"/>
                  </a:lnTo>
                  <a:lnTo>
                    <a:pt x="11482" y="2092"/>
                  </a:lnTo>
                  <a:lnTo>
                    <a:pt x="11225" y="1982"/>
                  </a:lnTo>
                  <a:lnTo>
                    <a:pt x="10932" y="1908"/>
                  </a:lnTo>
                  <a:lnTo>
                    <a:pt x="10602" y="1872"/>
                  </a:lnTo>
                  <a:lnTo>
                    <a:pt x="10308" y="1872"/>
                  </a:lnTo>
                  <a:lnTo>
                    <a:pt x="9978" y="1908"/>
                  </a:lnTo>
                  <a:lnTo>
                    <a:pt x="9685" y="1982"/>
                  </a:lnTo>
                  <a:lnTo>
                    <a:pt x="9391" y="2055"/>
                  </a:lnTo>
                  <a:lnTo>
                    <a:pt x="9098" y="2202"/>
                  </a:lnTo>
                  <a:lnTo>
                    <a:pt x="8841" y="2349"/>
                  </a:lnTo>
                  <a:lnTo>
                    <a:pt x="8584" y="2495"/>
                  </a:lnTo>
                  <a:lnTo>
                    <a:pt x="8327" y="2715"/>
                  </a:lnTo>
                  <a:lnTo>
                    <a:pt x="7887" y="3119"/>
                  </a:lnTo>
                  <a:lnTo>
                    <a:pt x="7484" y="3632"/>
                  </a:lnTo>
                  <a:lnTo>
                    <a:pt x="7117" y="4146"/>
                  </a:lnTo>
                  <a:lnTo>
                    <a:pt x="6787" y="4660"/>
                  </a:lnTo>
                  <a:lnTo>
                    <a:pt x="6127" y="5833"/>
                  </a:lnTo>
                  <a:lnTo>
                    <a:pt x="5796" y="6457"/>
                  </a:lnTo>
                  <a:lnTo>
                    <a:pt x="5430" y="7044"/>
                  </a:lnTo>
                  <a:lnTo>
                    <a:pt x="4989" y="7594"/>
                  </a:lnTo>
                  <a:lnTo>
                    <a:pt x="4769" y="7851"/>
                  </a:lnTo>
                  <a:lnTo>
                    <a:pt x="4513" y="8071"/>
                  </a:lnTo>
                  <a:lnTo>
                    <a:pt x="4256" y="8291"/>
                  </a:lnTo>
                  <a:lnTo>
                    <a:pt x="3962" y="8474"/>
                  </a:lnTo>
                  <a:lnTo>
                    <a:pt x="3669" y="8621"/>
                  </a:lnTo>
                  <a:lnTo>
                    <a:pt x="3339" y="8731"/>
                  </a:lnTo>
                  <a:lnTo>
                    <a:pt x="3009" y="8841"/>
                  </a:lnTo>
                  <a:lnTo>
                    <a:pt x="2715" y="8915"/>
                  </a:lnTo>
                  <a:lnTo>
                    <a:pt x="2605" y="6200"/>
                  </a:lnTo>
                  <a:lnTo>
                    <a:pt x="2568" y="3119"/>
                  </a:lnTo>
                  <a:lnTo>
                    <a:pt x="2605" y="1505"/>
                  </a:lnTo>
                  <a:lnTo>
                    <a:pt x="2568" y="1138"/>
                  </a:lnTo>
                  <a:lnTo>
                    <a:pt x="2715" y="1395"/>
                  </a:lnTo>
                  <a:lnTo>
                    <a:pt x="2862" y="1652"/>
                  </a:lnTo>
                  <a:lnTo>
                    <a:pt x="2899" y="1725"/>
                  </a:lnTo>
                  <a:lnTo>
                    <a:pt x="2972" y="1762"/>
                  </a:lnTo>
                  <a:lnTo>
                    <a:pt x="3119" y="1762"/>
                  </a:lnTo>
                  <a:lnTo>
                    <a:pt x="3192" y="1688"/>
                  </a:lnTo>
                  <a:lnTo>
                    <a:pt x="3229" y="1652"/>
                  </a:lnTo>
                  <a:lnTo>
                    <a:pt x="3265" y="1578"/>
                  </a:lnTo>
                  <a:lnTo>
                    <a:pt x="3265" y="1505"/>
                  </a:lnTo>
                  <a:lnTo>
                    <a:pt x="3155" y="1138"/>
                  </a:lnTo>
                  <a:lnTo>
                    <a:pt x="2972" y="771"/>
                  </a:lnTo>
                  <a:lnTo>
                    <a:pt x="2568" y="111"/>
                  </a:lnTo>
                  <a:lnTo>
                    <a:pt x="2495" y="38"/>
                  </a:lnTo>
                  <a:lnTo>
                    <a:pt x="2385" y="1"/>
                  </a:lnTo>
                  <a:close/>
                  <a:moveTo>
                    <a:pt x="15554" y="12546"/>
                  </a:moveTo>
                  <a:lnTo>
                    <a:pt x="15480" y="12583"/>
                  </a:lnTo>
                  <a:lnTo>
                    <a:pt x="15370" y="12619"/>
                  </a:lnTo>
                  <a:lnTo>
                    <a:pt x="15224" y="12766"/>
                  </a:lnTo>
                  <a:lnTo>
                    <a:pt x="15077" y="12913"/>
                  </a:lnTo>
                  <a:lnTo>
                    <a:pt x="15077" y="12950"/>
                  </a:lnTo>
                  <a:lnTo>
                    <a:pt x="14820" y="12803"/>
                  </a:lnTo>
                  <a:lnTo>
                    <a:pt x="14527" y="12693"/>
                  </a:lnTo>
                  <a:lnTo>
                    <a:pt x="14453" y="12693"/>
                  </a:lnTo>
                  <a:lnTo>
                    <a:pt x="14417" y="12729"/>
                  </a:lnTo>
                  <a:lnTo>
                    <a:pt x="14380" y="12803"/>
                  </a:lnTo>
                  <a:lnTo>
                    <a:pt x="14380" y="12876"/>
                  </a:lnTo>
                  <a:lnTo>
                    <a:pt x="14563" y="13096"/>
                  </a:lnTo>
                  <a:lnTo>
                    <a:pt x="14783" y="13316"/>
                  </a:lnTo>
                  <a:lnTo>
                    <a:pt x="14673" y="13463"/>
                  </a:lnTo>
                  <a:lnTo>
                    <a:pt x="14490" y="13720"/>
                  </a:lnTo>
                  <a:lnTo>
                    <a:pt x="14417" y="13867"/>
                  </a:lnTo>
                  <a:lnTo>
                    <a:pt x="14417" y="14013"/>
                  </a:lnTo>
                  <a:lnTo>
                    <a:pt x="14453" y="14087"/>
                  </a:lnTo>
                  <a:lnTo>
                    <a:pt x="14490" y="14123"/>
                  </a:lnTo>
                  <a:lnTo>
                    <a:pt x="14600" y="14123"/>
                  </a:lnTo>
                  <a:lnTo>
                    <a:pt x="14673" y="14087"/>
                  </a:lnTo>
                  <a:lnTo>
                    <a:pt x="14783" y="14050"/>
                  </a:lnTo>
                  <a:lnTo>
                    <a:pt x="14893" y="13903"/>
                  </a:lnTo>
                  <a:lnTo>
                    <a:pt x="15150" y="13573"/>
                  </a:lnTo>
                  <a:lnTo>
                    <a:pt x="15590" y="13903"/>
                  </a:lnTo>
                  <a:lnTo>
                    <a:pt x="15700" y="13940"/>
                  </a:lnTo>
                  <a:lnTo>
                    <a:pt x="15774" y="13940"/>
                  </a:lnTo>
                  <a:lnTo>
                    <a:pt x="15847" y="13903"/>
                  </a:lnTo>
                  <a:lnTo>
                    <a:pt x="15884" y="13830"/>
                  </a:lnTo>
                  <a:lnTo>
                    <a:pt x="15921" y="13757"/>
                  </a:lnTo>
                  <a:lnTo>
                    <a:pt x="15921" y="13647"/>
                  </a:lnTo>
                  <a:lnTo>
                    <a:pt x="15921" y="13573"/>
                  </a:lnTo>
                  <a:lnTo>
                    <a:pt x="15847" y="13500"/>
                  </a:lnTo>
                  <a:lnTo>
                    <a:pt x="15407" y="13170"/>
                  </a:lnTo>
                  <a:lnTo>
                    <a:pt x="15480" y="13096"/>
                  </a:lnTo>
                  <a:lnTo>
                    <a:pt x="15590" y="12876"/>
                  </a:lnTo>
                  <a:lnTo>
                    <a:pt x="15664" y="12803"/>
                  </a:lnTo>
                  <a:lnTo>
                    <a:pt x="15737" y="12766"/>
                  </a:lnTo>
                  <a:lnTo>
                    <a:pt x="15774" y="12729"/>
                  </a:lnTo>
                  <a:lnTo>
                    <a:pt x="15811" y="12693"/>
                  </a:lnTo>
                  <a:lnTo>
                    <a:pt x="15811" y="12656"/>
                  </a:lnTo>
                  <a:lnTo>
                    <a:pt x="15774" y="12656"/>
                  </a:lnTo>
                  <a:lnTo>
                    <a:pt x="15664" y="12583"/>
                  </a:lnTo>
                  <a:lnTo>
                    <a:pt x="15554" y="12546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36" name="Shape 336"/>
            <p:cNvSpPr/>
            <p:nvPr/>
          </p:nvSpPr>
          <p:spPr>
            <a:xfrm>
              <a:off x="6844475" y="1037625"/>
              <a:ext cx="414525" cy="389750"/>
            </a:xfrm>
            <a:custGeom>
              <a:avLst/>
              <a:gdLst/>
              <a:ahLst/>
              <a:cxnLst/>
              <a:rect l="0" t="0" r="0" b="0"/>
              <a:pathLst>
                <a:path w="16581" h="15590" extrusionOk="0">
                  <a:moveTo>
                    <a:pt x="13793" y="2568"/>
                  </a:moveTo>
                  <a:lnTo>
                    <a:pt x="14123" y="2641"/>
                  </a:lnTo>
                  <a:lnTo>
                    <a:pt x="14123" y="2678"/>
                  </a:lnTo>
                  <a:lnTo>
                    <a:pt x="14086" y="2825"/>
                  </a:lnTo>
                  <a:lnTo>
                    <a:pt x="14013" y="2935"/>
                  </a:lnTo>
                  <a:lnTo>
                    <a:pt x="13866" y="3045"/>
                  </a:lnTo>
                  <a:lnTo>
                    <a:pt x="13756" y="3081"/>
                  </a:lnTo>
                  <a:lnTo>
                    <a:pt x="13573" y="2971"/>
                  </a:lnTo>
                  <a:lnTo>
                    <a:pt x="13609" y="2788"/>
                  </a:lnTo>
                  <a:lnTo>
                    <a:pt x="13683" y="2678"/>
                  </a:lnTo>
                  <a:lnTo>
                    <a:pt x="13720" y="2605"/>
                  </a:lnTo>
                  <a:lnTo>
                    <a:pt x="13793" y="2568"/>
                  </a:lnTo>
                  <a:close/>
                  <a:moveTo>
                    <a:pt x="9428" y="3705"/>
                  </a:moveTo>
                  <a:lnTo>
                    <a:pt x="9831" y="4475"/>
                  </a:lnTo>
                  <a:lnTo>
                    <a:pt x="10161" y="5246"/>
                  </a:lnTo>
                  <a:lnTo>
                    <a:pt x="8327" y="4402"/>
                  </a:lnTo>
                  <a:lnTo>
                    <a:pt x="8878" y="4035"/>
                  </a:lnTo>
                  <a:lnTo>
                    <a:pt x="9428" y="3705"/>
                  </a:lnTo>
                  <a:close/>
                  <a:moveTo>
                    <a:pt x="5283" y="3668"/>
                  </a:moveTo>
                  <a:lnTo>
                    <a:pt x="6383" y="4072"/>
                  </a:lnTo>
                  <a:lnTo>
                    <a:pt x="7410" y="4512"/>
                  </a:lnTo>
                  <a:lnTo>
                    <a:pt x="6383" y="5319"/>
                  </a:lnTo>
                  <a:lnTo>
                    <a:pt x="5393" y="6163"/>
                  </a:lnTo>
                  <a:lnTo>
                    <a:pt x="5319" y="5282"/>
                  </a:lnTo>
                  <a:lnTo>
                    <a:pt x="5283" y="4365"/>
                  </a:lnTo>
                  <a:lnTo>
                    <a:pt x="5283" y="3668"/>
                  </a:lnTo>
                  <a:close/>
                  <a:moveTo>
                    <a:pt x="13096" y="2494"/>
                  </a:moveTo>
                  <a:lnTo>
                    <a:pt x="13023" y="2641"/>
                  </a:lnTo>
                  <a:lnTo>
                    <a:pt x="12986" y="2825"/>
                  </a:lnTo>
                  <a:lnTo>
                    <a:pt x="12949" y="3008"/>
                  </a:lnTo>
                  <a:lnTo>
                    <a:pt x="12986" y="3191"/>
                  </a:lnTo>
                  <a:lnTo>
                    <a:pt x="13096" y="3412"/>
                  </a:lnTo>
                  <a:lnTo>
                    <a:pt x="13243" y="3595"/>
                  </a:lnTo>
                  <a:lnTo>
                    <a:pt x="13426" y="3705"/>
                  </a:lnTo>
                  <a:lnTo>
                    <a:pt x="13646" y="3778"/>
                  </a:lnTo>
                  <a:lnTo>
                    <a:pt x="13793" y="3815"/>
                  </a:lnTo>
                  <a:lnTo>
                    <a:pt x="13536" y="4512"/>
                  </a:lnTo>
                  <a:lnTo>
                    <a:pt x="13243" y="5209"/>
                  </a:lnTo>
                  <a:lnTo>
                    <a:pt x="12913" y="5869"/>
                  </a:lnTo>
                  <a:lnTo>
                    <a:pt x="12546" y="6529"/>
                  </a:lnTo>
                  <a:lnTo>
                    <a:pt x="11665" y="6016"/>
                  </a:lnTo>
                  <a:lnTo>
                    <a:pt x="10785" y="5576"/>
                  </a:lnTo>
                  <a:lnTo>
                    <a:pt x="10602" y="5026"/>
                  </a:lnTo>
                  <a:lnTo>
                    <a:pt x="10345" y="4475"/>
                  </a:lnTo>
                  <a:lnTo>
                    <a:pt x="10125" y="3962"/>
                  </a:lnTo>
                  <a:lnTo>
                    <a:pt x="9831" y="3448"/>
                  </a:lnTo>
                  <a:lnTo>
                    <a:pt x="10602" y="3045"/>
                  </a:lnTo>
                  <a:lnTo>
                    <a:pt x="11005" y="2898"/>
                  </a:lnTo>
                  <a:lnTo>
                    <a:pt x="11409" y="2751"/>
                  </a:lnTo>
                  <a:lnTo>
                    <a:pt x="11849" y="2641"/>
                  </a:lnTo>
                  <a:lnTo>
                    <a:pt x="12252" y="2568"/>
                  </a:lnTo>
                  <a:lnTo>
                    <a:pt x="12692" y="2494"/>
                  </a:lnTo>
                  <a:close/>
                  <a:moveTo>
                    <a:pt x="2605" y="6713"/>
                  </a:moveTo>
                  <a:lnTo>
                    <a:pt x="2678" y="6750"/>
                  </a:lnTo>
                  <a:lnTo>
                    <a:pt x="2752" y="6823"/>
                  </a:lnTo>
                  <a:lnTo>
                    <a:pt x="2788" y="6970"/>
                  </a:lnTo>
                  <a:lnTo>
                    <a:pt x="2752" y="7116"/>
                  </a:lnTo>
                  <a:lnTo>
                    <a:pt x="2715" y="7153"/>
                  </a:lnTo>
                  <a:lnTo>
                    <a:pt x="2605" y="7226"/>
                  </a:lnTo>
                  <a:lnTo>
                    <a:pt x="2458" y="7336"/>
                  </a:lnTo>
                  <a:lnTo>
                    <a:pt x="2165" y="7116"/>
                  </a:lnTo>
                  <a:lnTo>
                    <a:pt x="2275" y="6970"/>
                  </a:lnTo>
                  <a:lnTo>
                    <a:pt x="2275" y="6896"/>
                  </a:lnTo>
                  <a:lnTo>
                    <a:pt x="2458" y="6860"/>
                  </a:lnTo>
                  <a:lnTo>
                    <a:pt x="2715" y="6860"/>
                  </a:lnTo>
                  <a:lnTo>
                    <a:pt x="2715" y="6823"/>
                  </a:lnTo>
                  <a:lnTo>
                    <a:pt x="2678" y="6786"/>
                  </a:lnTo>
                  <a:lnTo>
                    <a:pt x="2605" y="6713"/>
                  </a:lnTo>
                  <a:close/>
                  <a:moveTo>
                    <a:pt x="8364" y="6529"/>
                  </a:moveTo>
                  <a:lnTo>
                    <a:pt x="8547" y="6566"/>
                  </a:lnTo>
                  <a:lnTo>
                    <a:pt x="8657" y="6603"/>
                  </a:lnTo>
                  <a:lnTo>
                    <a:pt x="8657" y="6713"/>
                  </a:lnTo>
                  <a:lnTo>
                    <a:pt x="8694" y="6860"/>
                  </a:lnTo>
                  <a:lnTo>
                    <a:pt x="8694" y="6970"/>
                  </a:lnTo>
                  <a:lnTo>
                    <a:pt x="8694" y="7116"/>
                  </a:lnTo>
                  <a:lnTo>
                    <a:pt x="8657" y="7226"/>
                  </a:lnTo>
                  <a:lnTo>
                    <a:pt x="8621" y="7336"/>
                  </a:lnTo>
                  <a:lnTo>
                    <a:pt x="8547" y="7446"/>
                  </a:lnTo>
                  <a:lnTo>
                    <a:pt x="8364" y="7446"/>
                  </a:lnTo>
                  <a:lnTo>
                    <a:pt x="8107" y="7520"/>
                  </a:lnTo>
                  <a:lnTo>
                    <a:pt x="7850" y="7593"/>
                  </a:lnTo>
                  <a:lnTo>
                    <a:pt x="7704" y="7483"/>
                  </a:lnTo>
                  <a:lnTo>
                    <a:pt x="7630" y="7336"/>
                  </a:lnTo>
                  <a:lnTo>
                    <a:pt x="7557" y="7190"/>
                  </a:lnTo>
                  <a:lnTo>
                    <a:pt x="7594" y="7006"/>
                  </a:lnTo>
                  <a:lnTo>
                    <a:pt x="7667" y="6750"/>
                  </a:lnTo>
                  <a:lnTo>
                    <a:pt x="7777" y="6750"/>
                  </a:lnTo>
                  <a:lnTo>
                    <a:pt x="7850" y="6786"/>
                  </a:lnTo>
                  <a:lnTo>
                    <a:pt x="7924" y="6750"/>
                  </a:lnTo>
                  <a:lnTo>
                    <a:pt x="7960" y="6713"/>
                  </a:lnTo>
                  <a:lnTo>
                    <a:pt x="8071" y="6566"/>
                  </a:lnTo>
                  <a:lnTo>
                    <a:pt x="8364" y="6529"/>
                  </a:lnTo>
                  <a:close/>
                  <a:moveTo>
                    <a:pt x="3155" y="3191"/>
                  </a:moveTo>
                  <a:lnTo>
                    <a:pt x="3595" y="3228"/>
                  </a:lnTo>
                  <a:lnTo>
                    <a:pt x="4036" y="3301"/>
                  </a:lnTo>
                  <a:lnTo>
                    <a:pt x="4439" y="3412"/>
                  </a:lnTo>
                  <a:lnTo>
                    <a:pt x="4879" y="3522"/>
                  </a:lnTo>
                  <a:lnTo>
                    <a:pt x="4843" y="4072"/>
                  </a:lnTo>
                  <a:lnTo>
                    <a:pt x="4843" y="4659"/>
                  </a:lnTo>
                  <a:lnTo>
                    <a:pt x="4879" y="5282"/>
                  </a:lnTo>
                  <a:lnTo>
                    <a:pt x="4989" y="6529"/>
                  </a:lnTo>
                  <a:lnTo>
                    <a:pt x="4182" y="7263"/>
                  </a:lnTo>
                  <a:lnTo>
                    <a:pt x="3779" y="7630"/>
                  </a:lnTo>
                  <a:lnTo>
                    <a:pt x="3375" y="8033"/>
                  </a:lnTo>
                  <a:lnTo>
                    <a:pt x="3265" y="7960"/>
                  </a:lnTo>
                  <a:lnTo>
                    <a:pt x="2898" y="7667"/>
                  </a:lnTo>
                  <a:lnTo>
                    <a:pt x="3008" y="7520"/>
                  </a:lnTo>
                  <a:lnTo>
                    <a:pt x="3119" y="7410"/>
                  </a:lnTo>
                  <a:lnTo>
                    <a:pt x="3155" y="7336"/>
                  </a:lnTo>
                  <a:lnTo>
                    <a:pt x="3192" y="7300"/>
                  </a:lnTo>
                  <a:lnTo>
                    <a:pt x="3192" y="7153"/>
                  </a:lnTo>
                  <a:lnTo>
                    <a:pt x="3229" y="6933"/>
                  </a:lnTo>
                  <a:lnTo>
                    <a:pt x="3192" y="6823"/>
                  </a:lnTo>
                  <a:lnTo>
                    <a:pt x="3155" y="6676"/>
                  </a:lnTo>
                  <a:lnTo>
                    <a:pt x="3119" y="6566"/>
                  </a:lnTo>
                  <a:lnTo>
                    <a:pt x="3045" y="6456"/>
                  </a:lnTo>
                  <a:lnTo>
                    <a:pt x="2972" y="6383"/>
                  </a:lnTo>
                  <a:lnTo>
                    <a:pt x="2862" y="6309"/>
                  </a:lnTo>
                  <a:lnTo>
                    <a:pt x="2752" y="6273"/>
                  </a:lnTo>
                  <a:lnTo>
                    <a:pt x="2605" y="6236"/>
                  </a:lnTo>
                  <a:lnTo>
                    <a:pt x="2495" y="6236"/>
                  </a:lnTo>
                  <a:lnTo>
                    <a:pt x="2348" y="6273"/>
                  </a:lnTo>
                  <a:lnTo>
                    <a:pt x="2128" y="6383"/>
                  </a:lnTo>
                  <a:lnTo>
                    <a:pt x="1908" y="6529"/>
                  </a:lnTo>
                  <a:lnTo>
                    <a:pt x="1761" y="6713"/>
                  </a:lnTo>
                  <a:lnTo>
                    <a:pt x="1321" y="6309"/>
                  </a:lnTo>
                  <a:lnTo>
                    <a:pt x="954" y="5833"/>
                  </a:lnTo>
                  <a:lnTo>
                    <a:pt x="734" y="5502"/>
                  </a:lnTo>
                  <a:lnTo>
                    <a:pt x="624" y="5172"/>
                  </a:lnTo>
                  <a:lnTo>
                    <a:pt x="551" y="4805"/>
                  </a:lnTo>
                  <a:lnTo>
                    <a:pt x="514" y="4439"/>
                  </a:lnTo>
                  <a:lnTo>
                    <a:pt x="551" y="4255"/>
                  </a:lnTo>
                  <a:lnTo>
                    <a:pt x="624" y="4072"/>
                  </a:lnTo>
                  <a:lnTo>
                    <a:pt x="734" y="3925"/>
                  </a:lnTo>
                  <a:lnTo>
                    <a:pt x="844" y="3778"/>
                  </a:lnTo>
                  <a:lnTo>
                    <a:pt x="991" y="3668"/>
                  </a:lnTo>
                  <a:lnTo>
                    <a:pt x="1174" y="3558"/>
                  </a:lnTo>
                  <a:lnTo>
                    <a:pt x="1541" y="3412"/>
                  </a:lnTo>
                  <a:lnTo>
                    <a:pt x="1908" y="3265"/>
                  </a:lnTo>
                  <a:lnTo>
                    <a:pt x="2312" y="3191"/>
                  </a:lnTo>
                  <a:close/>
                  <a:moveTo>
                    <a:pt x="11005" y="6199"/>
                  </a:moveTo>
                  <a:lnTo>
                    <a:pt x="12289" y="6896"/>
                  </a:lnTo>
                  <a:lnTo>
                    <a:pt x="11885" y="7483"/>
                  </a:lnTo>
                  <a:lnTo>
                    <a:pt x="11482" y="8033"/>
                  </a:lnTo>
                  <a:lnTo>
                    <a:pt x="11335" y="7410"/>
                  </a:lnTo>
                  <a:lnTo>
                    <a:pt x="11188" y="6750"/>
                  </a:lnTo>
                  <a:lnTo>
                    <a:pt x="11005" y="6199"/>
                  </a:lnTo>
                  <a:close/>
                  <a:moveTo>
                    <a:pt x="7264" y="8180"/>
                  </a:moveTo>
                  <a:lnTo>
                    <a:pt x="7410" y="8253"/>
                  </a:lnTo>
                  <a:lnTo>
                    <a:pt x="7594" y="8290"/>
                  </a:lnTo>
                  <a:lnTo>
                    <a:pt x="7960" y="8290"/>
                  </a:lnTo>
                  <a:lnTo>
                    <a:pt x="7704" y="8327"/>
                  </a:lnTo>
                  <a:lnTo>
                    <a:pt x="7557" y="8327"/>
                  </a:lnTo>
                  <a:lnTo>
                    <a:pt x="7447" y="8290"/>
                  </a:lnTo>
                  <a:lnTo>
                    <a:pt x="7337" y="8253"/>
                  </a:lnTo>
                  <a:lnTo>
                    <a:pt x="7264" y="8180"/>
                  </a:lnTo>
                  <a:close/>
                  <a:moveTo>
                    <a:pt x="8181" y="5979"/>
                  </a:moveTo>
                  <a:lnTo>
                    <a:pt x="7997" y="6016"/>
                  </a:lnTo>
                  <a:lnTo>
                    <a:pt x="7814" y="6089"/>
                  </a:lnTo>
                  <a:lnTo>
                    <a:pt x="7667" y="6236"/>
                  </a:lnTo>
                  <a:lnTo>
                    <a:pt x="7410" y="6346"/>
                  </a:lnTo>
                  <a:lnTo>
                    <a:pt x="7190" y="6529"/>
                  </a:lnTo>
                  <a:lnTo>
                    <a:pt x="6970" y="6713"/>
                  </a:lnTo>
                  <a:lnTo>
                    <a:pt x="6787" y="6933"/>
                  </a:lnTo>
                  <a:lnTo>
                    <a:pt x="6677" y="7080"/>
                  </a:lnTo>
                  <a:lnTo>
                    <a:pt x="6640" y="7263"/>
                  </a:lnTo>
                  <a:lnTo>
                    <a:pt x="6567" y="7410"/>
                  </a:lnTo>
                  <a:lnTo>
                    <a:pt x="6567" y="7593"/>
                  </a:lnTo>
                  <a:lnTo>
                    <a:pt x="6567" y="7923"/>
                  </a:lnTo>
                  <a:lnTo>
                    <a:pt x="6677" y="8253"/>
                  </a:lnTo>
                  <a:lnTo>
                    <a:pt x="6787" y="8437"/>
                  </a:lnTo>
                  <a:lnTo>
                    <a:pt x="6897" y="8584"/>
                  </a:lnTo>
                  <a:lnTo>
                    <a:pt x="7043" y="8694"/>
                  </a:lnTo>
                  <a:lnTo>
                    <a:pt x="7190" y="8767"/>
                  </a:lnTo>
                  <a:lnTo>
                    <a:pt x="7374" y="8804"/>
                  </a:lnTo>
                  <a:lnTo>
                    <a:pt x="7557" y="8840"/>
                  </a:lnTo>
                  <a:lnTo>
                    <a:pt x="7924" y="8840"/>
                  </a:lnTo>
                  <a:lnTo>
                    <a:pt x="8254" y="8767"/>
                  </a:lnTo>
                  <a:lnTo>
                    <a:pt x="8584" y="8620"/>
                  </a:lnTo>
                  <a:lnTo>
                    <a:pt x="8914" y="8364"/>
                  </a:lnTo>
                  <a:lnTo>
                    <a:pt x="9208" y="8070"/>
                  </a:lnTo>
                  <a:lnTo>
                    <a:pt x="9464" y="7740"/>
                  </a:lnTo>
                  <a:lnTo>
                    <a:pt x="9538" y="7593"/>
                  </a:lnTo>
                  <a:lnTo>
                    <a:pt x="9611" y="7410"/>
                  </a:lnTo>
                  <a:lnTo>
                    <a:pt x="9648" y="7226"/>
                  </a:lnTo>
                  <a:lnTo>
                    <a:pt x="9648" y="7043"/>
                  </a:lnTo>
                  <a:lnTo>
                    <a:pt x="9648" y="6860"/>
                  </a:lnTo>
                  <a:lnTo>
                    <a:pt x="9574" y="6713"/>
                  </a:lnTo>
                  <a:lnTo>
                    <a:pt x="9464" y="6529"/>
                  </a:lnTo>
                  <a:lnTo>
                    <a:pt x="9354" y="6419"/>
                  </a:lnTo>
                  <a:lnTo>
                    <a:pt x="9208" y="6273"/>
                  </a:lnTo>
                  <a:lnTo>
                    <a:pt x="9061" y="6199"/>
                  </a:lnTo>
                  <a:lnTo>
                    <a:pt x="8731" y="6053"/>
                  </a:lnTo>
                  <a:lnTo>
                    <a:pt x="8364" y="5979"/>
                  </a:lnTo>
                  <a:close/>
                  <a:moveTo>
                    <a:pt x="5063" y="7080"/>
                  </a:moveTo>
                  <a:lnTo>
                    <a:pt x="5246" y="8180"/>
                  </a:lnTo>
                  <a:lnTo>
                    <a:pt x="5466" y="9281"/>
                  </a:lnTo>
                  <a:lnTo>
                    <a:pt x="4622" y="8804"/>
                  </a:lnTo>
                  <a:lnTo>
                    <a:pt x="3779" y="8290"/>
                  </a:lnTo>
                  <a:lnTo>
                    <a:pt x="4439" y="7667"/>
                  </a:lnTo>
                  <a:lnTo>
                    <a:pt x="5063" y="7080"/>
                  </a:lnTo>
                  <a:close/>
                  <a:moveTo>
                    <a:pt x="7887" y="4732"/>
                  </a:moveTo>
                  <a:lnTo>
                    <a:pt x="9171" y="5282"/>
                  </a:lnTo>
                  <a:lnTo>
                    <a:pt x="10381" y="5869"/>
                  </a:lnTo>
                  <a:lnTo>
                    <a:pt x="10602" y="6529"/>
                  </a:lnTo>
                  <a:lnTo>
                    <a:pt x="10785" y="7190"/>
                  </a:lnTo>
                  <a:lnTo>
                    <a:pt x="10932" y="7850"/>
                  </a:lnTo>
                  <a:lnTo>
                    <a:pt x="11078" y="8547"/>
                  </a:lnTo>
                  <a:lnTo>
                    <a:pt x="10565" y="9097"/>
                  </a:lnTo>
                  <a:lnTo>
                    <a:pt x="10015" y="9647"/>
                  </a:lnTo>
                  <a:lnTo>
                    <a:pt x="9428" y="10161"/>
                  </a:lnTo>
                  <a:lnTo>
                    <a:pt x="8841" y="10674"/>
                  </a:lnTo>
                  <a:lnTo>
                    <a:pt x="8107" y="10418"/>
                  </a:lnTo>
                  <a:lnTo>
                    <a:pt x="7374" y="10161"/>
                  </a:lnTo>
                  <a:lnTo>
                    <a:pt x="6677" y="9867"/>
                  </a:lnTo>
                  <a:lnTo>
                    <a:pt x="5980" y="9537"/>
                  </a:lnTo>
                  <a:lnTo>
                    <a:pt x="5723" y="8143"/>
                  </a:lnTo>
                  <a:lnTo>
                    <a:pt x="5466" y="6713"/>
                  </a:lnTo>
                  <a:lnTo>
                    <a:pt x="6677" y="5722"/>
                  </a:lnTo>
                  <a:lnTo>
                    <a:pt x="7887" y="4732"/>
                  </a:lnTo>
                  <a:close/>
                  <a:moveTo>
                    <a:pt x="11152" y="9171"/>
                  </a:moveTo>
                  <a:lnTo>
                    <a:pt x="11225" y="10161"/>
                  </a:lnTo>
                  <a:lnTo>
                    <a:pt x="11225" y="11188"/>
                  </a:lnTo>
                  <a:lnTo>
                    <a:pt x="11225" y="11225"/>
                  </a:lnTo>
                  <a:lnTo>
                    <a:pt x="10308" y="11041"/>
                  </a:lnTo>
                  <a:lnTo>
                    <a:pt x="9391" y="10821"/>
                  </a:lnTo>
                  <a:lnTo>
                    <a:pt x="10015" y="10308"/>
                  </a:lnTo>
                  <a:lnTo>
                    <a:pt x="10565" y="9794"/>
                  </a:lnTo>
                  <a:lnTo>
                    <a:pt x="11152" y="9171"/>
                  </a:lnTo>
                  <a:close/>
                  <a:moveTo>
                    <a:pt x="12729" y="7153"/>
                  </a:moveTo>
                  <a:lnTo>
                    <a:pt x="13243" y="7483"/>
                  </a:lnTo>
                  <a:lnTo>
                    <a:pt x="13756" y="7813"/>
                  </a:lnTo>
                  <a:lnTo>
                    <a:pt x="14233" y="8180"/>
                  </a:lnTo>
                  <a:lnTo>
                    <a:pt x="14673" y="8584"/>
                  </a:lnTo>
                  <a:lnTo>
                    <a:pt x="15113" y="9024"/>
                  </a:lnTo>
                  <a:lnTo>
                    <a:pt x="15480" y="9464"/>
                  </a:lnTo>
                  <a:lnTo>
                    <a:pt x="15810" y="9941"/>
                  </a:lnTo>
                  <a:lnTo>
                    <a:pt x="16067" y="10454"/>
                  </a:lnTo>
                  <a:lnTo>
                    <a:pt x="16251" y="11005"/>
                  </a:lnTo>
                  <a:lnTo>
                    <a:pt x="16177" y="11041"/>
                  </a:lnTo>
                  <a:lnTo>
                    <a:pt x="15957" y="11188"/>
                  </a:lnTo>
                  <a:lnTo>
                    <a:pt x="15700" y="11298"/>
                  </a:lnTo>
                  <a:lnTo>
                    <a:pt x="15444" y="11371"/>
                  </a:lnTo>
                  <a:lnTo>
                    <a:pt x="15187" y="11445"/>
                  </a:lnTo>
                  <a:lnTo>
                    <a:pt x="15113" y="11371"/>
                  </a:lnTo>
                  <a:lnTo>
                    <a:pt x="15077" y="11408"/>
                  </a:lnTo>
                  <a:lnTo>
                    <a:pt x="14233" y="11445"/>
                  </a:lnTo>
                  <a:lnTo>
                    <a:pt x="13389" y="11408"/>
                  </a:lnTo>
                  <a:lnTo>
                    <a:pt x="12582" y="11371"/>
                  </a:lnTo>
                  <a:lnTo>
                    <a:pt x="11739" y="11298"/>
                  </a:lnTo>
                  <a:lnTo>
                    <a:pt x="11702" y="10198"/>
                  </a:lnTo>
                  <a:lnTo>
                    <a:pt x="11665" y="9464"/>
                  </a:lnTo>
                  <a:lnTo>
                    <a:pt x="11592" y="8694"/>
                  </a:lnTo>
                  <a:lnTo>
                    <a:pt x="12179" y="7923"/>
                  </a:lnTo>
                  <a:lnTo>
                    <a:pt x="12729" y="7153"/>
                  </a:lnTo>
                  <a:close/>
                  <a:moveTo>
                    <a:pt x="6126" y="10161"/>
                  </a:moveTo>
                  <a:lnTo>
                    <a:pt x="6787" y="10454"/>
                  </a:lnTo>
                  <a:lnTo>
                    <a:pt x="7447" y="10711"/>
                  </a:lnTo>
                  <a:lnTo>
                    <a:pt x="8327" y="11005"/>
                  </a:lnTo>
                  <a:lnTo>
                    <a:pt x="7557" y="11555"/>
                  </a:lnTo>
                  <a:lnTo>
                    <a:pt x="6713" y="11995"/>
                  </a:lnTo>
                  <a:lnTo>
                    <a:pt x="6603" y="12068"/>
                  </a:lnTo>
                  <a:lnTo>
                    <a:pt x="6346" y="11078"/>
                  </a:lnTo>
                  <a:lnTo>
                    <a:pt x="6126" y="10161"/>
                  </a:lnTo>
                  <a:close/>
                  <a:moveTo>
                    <a:pt x="3449" y="8657"/>
                  </a:moveTo>
                  <a:lnTo>
                    <a:pt x="3889" y="8950"/>
                  </a:lnTo>
                  <a:lnTo>
                    <a:pt x="4733" y="9427"/>
                  </a:lnTo>
                  <a:lnTo>
                    <a:pt x="5613" y="9904"/>
                  </a:lnTo>
                  <a:lnTo>
                    <a:pt x="5870" y="11078"/>
                  </a:lnTo>
                  <a:lnTo>
                    <a:pt x="6016" y="11665"/>
                  </a:lnTo>
                  <a:lnTo>
                    <a:pt x="6200" y="12288"/>
                  </a:lnTo>
                  <a:lnTo>
                    <a:pt x="5686" y="12509"/>
                  </a:lnTo>
                  <a:lnTo>
                    <a:pt x="5136" y="12729"/>
                  </a:lnTo>
                  <a:lnTo>
                    <a:pt x="4622" y="12875"/>
                  </a:lnTo>
                  <a:lnTo>
                    <a:pt x="4072" y="12985"/>
                  </a:lnTo>
                  <a:lnTo>
                    <a:pt x="3705" y="12985"/>
                  </a:lnTo>
                  <a:lnTo>
                    <a:pt x="3375" y="12949"/>
                  </a:lnTo>
                  <a:lnTo>
                    <a:pt x="3045" y="12875"/>
                  </a:lnTo>
                  <a:lnTo>
                    <a:pt x="2715" y="12692"/>
                  </a:lnTo>
                  <a:lnTo>
                    <a:pt x="2568" y="12582"/>
                  </a:lnTo>
                  <a:lnTo>
                    <a:pt x="2458" y="12435"/>
                  </a:lnTo>
                  <a:lnTo>
                    <a:pt x="2348" y="12288"/>
                  </a:lnTo>
                  <a:lnTo>
                    <a:pt x="2275" y="12105"/>
                  </a:lnTo>
                  <a:lnTo>
                    <a:pt x="2165" y="11775"/>
                  </a:lnTo>
                  <a:lnTo>
                    <a:pt x="2165" y="11371"/>
                  </a:lnTo>
                  <a:lnTo>
                    <a:pt x="2201" y="11005"/>
                  </a:lnTo>
                  <a:lnTo>
                    <a:pt x="2275" y="10638"/>
                  </a:lnTo>
                  <a:lnTo>
                    <a:pt x="2385" y="10271"/>
                  </a:lnTo>
                  <a:lnTo>
                    <a:pt x="2532" y="9941"/>
                  </a:lnTo>
                  <a:lnTo>
                    <a:pt x="2715" y="9574"/>
                  </a:lnTo>
                  <a:lnTo>
                    <a:pt x="2935" y="9281"/>
                  </a:lnTo>
                  <a:lnTo>
                    <a:pt x="3192" y="8950"/>
                  </a:lnTo>
                  <a:lnTo>
                    <a:pt x="3449" y="8657"/>
                  </a:lnTo>
                  <a:close/>
                  <a:moveTo>
                    <a:pt x="8291" y="14049"/>
                  </a:moveTo>
                  <a:lnTo>
                    <a:pt x="8401" y="14086"/>
                  </a:lnTo>
                  <a:lnTo>
                    <a:pt x="8401" y="14196"/>
                  </a:lnTo>
                  <a:lnTo>
                    <a:pt x="8401" y="14343"/>
                  </a:lnTo>
                  <a:lnTo>
                    <a:pt x="8364" y="14489"/>
                  </a:lnTo>
                  <a:lnTo>
                    <a:pt x="8291" y="14599"/>
                  </a:lnTo>
                  <a:lnTo>
                    <a:pt x="8181" y="14673"/>
                  </a:lnTo>
                  <a:lnTo>
                    <a:pt x="7960" y="14489"/>
                  </a:lnTo>
                  <a:lnTo>
                    <a:pt x="7777" y="14306"/>
                  </a:lnTo>
                  <a:lnTo>
                    <a:pt x="7850" y="14159"/>
                  </a:lnTo>
                  <a:lnTo>
                    <a:pt x="7997" y="14086"/>
                  </a:lnTo>
                  <a:lnTo>
                    <a:pt x="8144" y="14049"/>
                  </a:lnTo>
                  <a:close/>
                  <a:moveTo>
                    <a:pt x="8914" y="11188"/>
                  </a:moveTo>
                  <a:lnTo>
                    <a:pt x="10051" y="11481"/>
                  </a:lnTo>
                  <a:lnTo>
                    <a:pt x="11225" y="11702"/>
                  </a:lnTo>
                  <a:lnTo>
                    <a:pt x="11188" y="12288"/>
                  </a:lnTo>
                  <a:lnTo>
                    <a:pt x="11115" y="12839"/>
                  </a:lnTo>
                  <a:lnTo>
                    <a:pt x="10968" y="13426"/>
                  </a:lnTo>
                  <a:lnTo>
                    <a:pt x="10822" y="13976"/>
                  </a:lnTo>
                  <a:lnTo>
                    <a:pt x="10638" y="14269"/>
                  </a:lnTo>
                  <a:lnTo>
                    <a:pt x="10455" y="14563"/>
                  </a:lnTo>
                  <a:lnTo>
                    <a:pt x="10198" y="14819"/>
                  </a:lnTo>
                  <a:lnTo>
                    <a:pt x="9905" y="15003"/>
                  </a:lnTo>
                  <a:lnTo>
                    <a:pt x="9648" y="15113"/>
                  </a:lnTo>
                  <a:lnTo>
                    <a:pt x="9391" y="15150"/>
                  </a:lnTo>
                  <a:lnTo>
                    <a:pt x="9098" y="15113"/>
                  </a:lnTo>
                  <a:lnTo>
                    <a:pt x="8841" y="15040"/>
                  </a:lnTo>
                  <a:lnTo>
                    <a:pt x="8951" y="14856"/>
                  </a:lnTo>
                  <a:lnTo>
                    <a:pt x="8988" y="14673"/>
                  </a:lnTo>
                  <a:lnTo>
                    <a:pt x="9061" y="14453"/>
                  </a:lnTo>
                  <a:lnTo>
                    <a:pt x="9061" y="14269"/>
                  </a:lnTo>
                  <a:lnTo>
                    <a:pt x="9024" y="14086"/>
                  </a:lnTo>
                  <a:lnTo>
                    <a:pt x="8951" y="13976"/>
                  </a:lnTo>
                  <a:lnTo>
                    <a:pt x="8841" y="13829"/>
                  </a:lnTo>
                  <a:lnTo>
                    <a:pt x="8731" y="13756"/>
                  </a:lnTo>
                  <a:lnTo>
                    <a:pt x="8547" y="13646"/>
                  </a:lnTo>
                  <a:lnTo>
                    <a:pt x="8401" y="13609"/>
                  </a:lnTo>
                  <a:lnTo>
                    <a:pt x="8254" y="13572"/>
                  </a:lnTo>
                  <a:lnTo>
                    <a:pt x="8071" y="13572"/>
                  </a:lnTo>
                  <a:lnTo>
                    <a:pt x="7887" y="13609"/>
                  </a:lnTo>
                  <a:lnTo>
                    <a:pt x="7740" y="13682"/>
                  </a:lnTo>
                  <a:lnTo>
                    <a:pt x="7594" y="13792"/>
                  </a:lnTo>
                  <a:lnTo>
                    <a:pt x="7447" y="13902"/>
                  </a:lnTo>
                  <a:lnTo>
                    <a:pt x="7264" y="13609"/>
                  </a:lnTo>
                  <a:lnTo>
                    <a:pt x="7080" y="13242"/>
                  </a:lnTo>
                  <a:lnTo>
                    <a:pt x="6897" y="12912"/>
                  </a:lnTo>
                  <a:lnTo>
                    <a:pt x="6750" y="12545"/>
                  </a:lnTo>
                  <a:lnTo>
                    <a:pt x="7814" y="11958"/>
                  </a:lnTo>
                  <a:lnTo>
                    <a:pt x="8364" y="11591"/>
                  </a:lnTo>
                  <a:lnTo>
                    <a:pt x="8914" y="11188"/>
                  </a:lnTo>
                  <a:close/>
                  <a:moveTo>
                    <a:pt x="6493" y="0"/>
                  </a:moveTo>
                  <a:lnTo>
                    <a:pt x="6163" y="294"/>
                  </a:lnTo>
                  <a:lnTo>
                    <a:pt x="5870" y="624"/>
                  </a:lnTo>
                  <a:lnTo>
                    <a:pt x="5613" y="991"/>
                  </a:lnTo>
                  <a:lnTo>
                    <a:pt x="5429" y="1394"/>
                  </a:lnTo>
                  <a:lnTo>
                    <a:pt x="5246" y="1798"/>
                  </a:lnTo>
                  <a:lnTo>
                    <a:pt x="5099" y="2201"/>
                  </a:lnTo>
                  <a:lnTo>
                    <a:pt x="5026" y="2641"/>
                  </a:lnTo>
                  <a:lnTo>
                    <a:pt x="4953" y="3081"/>
                  </a:lnTo>
                  <a:lnTo>
                    <a:pt x="4219" y="2898"/>
                  </a:lnTo>
                  <a:lnTo>
                    <a:pt x="3485" y="2788"/>
                  </a:lnTo>
                  <a:lnTo>
                    <a:pt x="2752" y="2715"/>
                  </a:lnTo>
                  <a:lnTo>
                    <a:pt x="2385" y="2751"/>
                  </a:lnTo>
                  <a:lnTo>
                    <a:pt x="2055" y="2788"/>
                  </a:lnTo>
                  <a:lnTo>
                    <a:pt x="1725" y="2825"/>
                  </a:lnTo>
                  <a:lnTo>
                    <a:pt x="1394" y="2898"/>
                  </a:lnTo>
                  <a:lnTo>
                    <a:pt x="1101" y="3045"/>
                  </a:lnTo>
                  <a:lnTo>
                    <a:pt x="808" y="3191"/>
                  </a:lnTo>
                  <a:lnTo>
                    <a:pt x="551" y="3338"/>
                  </a:lnTo>
                  <a:lnTo>
                    <a:pt x="367" y="3558"/>
                  </a:lnTo>
                  <a:lnTo>
                    <a:pt x="184" y="3815"/>
                  </a:lnTo>
                  <a:lnTo>
                    <a:pt x="74" y="4108"/>
                  </a:lnTo>
                  <a:lnTo>
                    <a:pt x="1" y="4402"/>
                  </a:lnTo>
                  <a:lnTo>
                    <a:pt x="1" y="4732"/>
                  </a:lnTo>
                  <a:lnTo>
                    <a:pt x="37" y="5026"/>
                  </a:lnTo>
                  <a:lnTo>
                    <a:pt x="147" y="5356"/>
                  </a:lnTo>
                  <a:lnTo>
                    <a:pt x="257" y="5649"/>
                  </a:lnTo>
                  <a:lnTo>
                    <a:pt x="441" y="5943"/>
                  </a:lnTo>
                  <a:lnTo>
                    <a:pt x="624" y="6236"/>
                  </a:lnTo>
                  <a:lnTo>
                    <a:pt x="844" y="6493"/>
                  </a:lnTo>
                  <a:lnTo>
                    <a:pt x="1211" y="6860"/>
                  </a:lnTo>
                  <a:lnTo>
                    <a:pt x="1615" y="7263"/>
                  </a:lnTo>
                  <a:lnTo>
                    <a:pt x="1615" y="7300"/>
                  </a:lnTo>
                  <a:lnTo>
                    <a:pt x="1615" y="7520"/>
                  </a:lnTo>
                  <a:lnTo>
                    <a:pt x="1688" y="7777"/>
                  </a:lnTo>
                  <a:lnTo>
                    <a:pt x="1725" y="7887"/>
                  </a:lnTo>
                  <a:lnTo>
                    <a:pt x="1835" y="7960"/>
                  </a:lnTo>
                  <a:lnTo>
                    <a:pt x="1908" y="8033"/>
                  </a:lnTo>
                  <a:lnTo>
                    <a:pt x="2055" y="8070"/>
                  </a:lnTo>
                  <a:lnTo>
                    <a:pt x="2165" y="8107"/>
                  </a:lnTo>
                  <a:lnTo>
                    <a:pt x="2275" y="8070"/>
                  </a:lnTo>
                  <a:lnTo>
                    <a:pt x="2532" y="7997"/>
                  </a:lnTo>
                  <a:lnTo>
                    <a:pt x="3045" y="8400"/>
                  </a:lnTo>
                  <a:lnTo>
                    <a:pt x="2642" y="8914"/>
                  </a:lnTo>
                  <a:lnTo>
                    <a:pt x="2312" y="9464"/>
                  </a:lnTo>
                  <a:lnTo>
                    <a:pt x="2018" y="10051"/>
                  </a:lnTo>
                  <a:lnTo>
                    <a:pt x="1871" y="10344"/>
                  </a:lnTo>
                  <a:lnTo>
                    <a:pt x="1798" y="10674"/>
                  </a:lnTo>
                  <a:lnTo>
                    <a:pt x="1725" y="10968"/>
                  </a:lnTo>
                  <a:lnTo>
                    <a:pt x="1688" y="11261"/>
                  </a:lnTo>
                  <a:lnTo>
                    <a:pt x="1688" y="11555"/>
                  </a:lnTo>
                  <a:lnTo>
                    <a:pt x="1725" y="11885"/>
                  </a:lnTo>
                  <a:lnTo>
                    <a:pt x="1798" y="12142"/>
                  </a:lnTo>
                  <a:lnTo>
                    <a:pt x="1908" y="12435"/>
                  </a:lnTo>
                  <a:lnTo>
                    <a:pt x="2055" y="12692"/>
                  </a:lnTo>
                  <a:lnTo>
                    <a:pt x="2238" y="12912"/>
                  </a:lnTo>
                  <a:lnTo>
                    <a:pt x="2495" y="13132"/>
                  </a:lnTo>
                  <a:lnTo>
                    <a:pt x="2788" y="13279"/>
                  </a:lnTo>
                  <a:lnTo>
                    <a:pt x="3045" y="13389"/>
                  </a:lnTo>
                  <a:lnTo>
                    <a:pt x="3375" y="13426"/>
                  </a:lnTo>
                  <a:lnTo>
                    <a:pt x="3669" y="13462"/>
                  </a:lnTo>
                  <a:lnTo>
                    <a:pt x="3999" y="13462"/>
                  </a:lnTo>
                  <a:lnTo>
                    <a:pt x="4292" y="13426"/>
                  </a:lnTo>
                  <a:lnTo>
                    <a:pt x="4586" y="13389"/>
                  </a:lnTo>
                  <a:lnTo>
                    <a:pt x="5026" y="13242"/>
                  </a:lnTo>
                  <a:lnTo>
                    <a:pt x="5503" y="13095"/>
                  </a:lnTo>
                  <a:lnTo>
                    <a:pt x="5906" y="12949"/>
                  </a:lnTo>
                  <a:lnTo>
                    <a:pt x="6346" y="12729"/>
                  </a:lnTo>
                  <a:lnTo>
                    <a:pt x="6530" y="13169"/>
                  </a:lnTo>
                  <a:lnTo>
                    <a:pt x="6713" y="13572"/>
                  </a:lnTo>
                  <a:lnTo>
                    <a:pt x="6970" y="13976"/>
                  </a:lnTo>
                  <a:lnTo>
                    <a:pt x="7227" y="14343"/>
                  </a:lnTo>
                  <a:lnTo>
                    <a:pt x="7153" y="14526"/>
                  </a:lnTo>
                  <a:lnTo>
                    <a:pt x="7117" y="14709"/>
                  </a:lnTo>
                  <a:lnTo>
                    <a:pt x="7153" y="14893"/>
                  </a:lnTo>
                  <a:lnTo>
                    <a:pt x="7227" y="15076"/>
                  </a:lnTo>
                  <a:lnTo>
                    <a:pt x="7337" y="15223"/>
                  </a:lnTo>
                  <a:lnTo>
                    <a:pt x="7484" y="15333"/>
                  </a:lnTo>
                  <a:lnTo>
                    <a:pt x="7630" y="15406"/>
                  </a:lnTo>
                  <a:lnTo>
                    <a:pt x="7777" y="15480"/>
                  </a:lnTo>
                  <a:lnTo>
                    <a:pt x="7924" y="15516"/>
                  </a:lnTo>
                  <a:lnTo>
                    <a:pt x="8107" y="15516"/>
                  </a:lnTo>
                  <a:lnTo>
                    <a:pt x="8254" y="15480"/>
                  </a:lnTo>
                  <a:lnTo>
                    <a:pt x="8437" y="15406"/>
                  </a:lnTo>
                  <a:lnTo>
                    <a:pt x="8474" y="15406"/>
                  </a:lnTo>
                  <a:lnTo>
                    <a:pt x="8804" y="15516"/>
                  </a:lnTo>
                  <a:lnTo>
                    <a:pt x="9171" y="15590"/>
                  </a:lnTo>
                  <a:lnTo>
                    <a:pt x="9501" y="15590"/>
                  </a:lnTo>
                  <a:lnTo>
                    <a:pt x="9868" y="15516"/>
                  </a:lnTo>
                  <a:lnTo>
                    <a:pt x="10161" y="15406"/>
                  </a:lnTo>
                  <a:lnTo>
                    <a:pt x="10418" y="15260"/>
                  </a:lnTo>
                  <a:lnTo>
                    <a:pt x="10675" y="15040"/>
                  </a:lnTo>
                  <a:lnTo>
                    <a:pt x="10858" y="14819"/>
                  </a:lnTo>
                  <a:lnTo>
                    <a:pt x="11042" y="14563"/>
                  </a:lnTo>
                  <a:lnTo>
                    <a:pt x="11188" y="14269"/>
                  </a:lnTo>
                  <a:lnTo>
                    <a:pt x="11299" y="13976"/>
                  </a:lnTo>
                  <a:lnTo>
                    <a:pt x="11409" y="13682"/>
                  </a:lnTo>
                  <a:lnTo>
                    <a:pt x="11519" y="13242"/>
                  </a:lnTo>
                  <a:lnTo>
                    <a:pt x="11629" y="12765"/>
                  </a:lnTo>
                  <a:lnTo>
                    <a:pt x="11665" y="12252"/>
                  </a:lnTo>
                  <a:lnTo>
                    <a:pt x="11702" y="11775"/>
                  </a:lnTo>
                  <a:lnTo>
                    <a:pt x="12619" y="11848"/>
                  </a:lnTo>
                  <a:lnTo>
                    <a:pt x="13499" y="11922"/>
                  </a:lnTo>
                  <a:lnTo>
                    <a:pt x="14416" y="11922"/>
                  </a:lnTo>
                  <a:lnTo>
                    <a:pt x="15297" y="11885"/>
                  </a:lnTo>
                  <a:lnTo>
                    <a:pt x="15333" y="11848"/>
                  </a:lnTo>
                  <a:lnTo>
                    <a:pt x="15333" y="11775"/>
                  </a:lnTo>
                  <a:lnTo>
                    <a:pt x="15590" y="11702"/>
                  </a:lnTo>
                  <a:lnTo>
                    <a:pt x="15884" y="11628"/>
                  </a:lnTo>
                  <a:lnTo>
                    <a:pt x="16140" y="11481"/>
                  </a:lnTo>
                  <a:lnTo>
                    <a:pt x="16397" y="11335"/>
                  </a:lnTo>
                  <a:lnTo>
                    <a:pt x="16507" y="11335"/>
                  </a:lnTo>
                  <a:lnTo>
                    <a:pt x="16544" y="11298"/>
                  </a:lnTo>
                  <a:lnTo>
                    <a:pt x="16581" y="11225"/>
                  </a:lnTo>
                  <a:lnTo>
                    <a:pt x="16544" y="10931"/>
                  </a:lnTo>
                  <a:lnTo>
                    <a:pt x="16471" y="10638"/>
                  </a:lnTo>
                  <a:lnTo>
                    <a:pt x="16397" y="10344"/>
                  </a:lnTo>
                  <a:lnTo>
                    <a:pt x="16287" y="10088"/>
                  </a:lnTo>
                  <a:lnTo>
                    <a:pt x="15994" y="9537"/>
                  </a:lnTo>
                  <a:lnTo>
                    <a:pt x="15627" y="9060"/>
                  </a:lnTo>
                  <a:lnTo>
                    <a:pt x="15223" y="8584"/>
                  </a:lnTo>
                  <a:lnTo>
                    <a:pt x="14783" y="8143"/>
                  </a:lnTo>
                  <a:lnTo>
                    <a:pt x="14306" y="7740"/>
                  </a:lnTo>
                  <a:lnTo>
                    <a:pt x="13793" y="7336"/>
                  </a:lnTo>
                  <a:lnTo>
                    <a:pt x="12949" y="6786"/>
                  </a:lnTo>
                  <a:lnTo>
                    <a:pt x="13353" y="6053"/>
                  </a:lnTo>
                  <a:lnTo>
                    <a:pt x="13720" y="5319"/>
                  </a:lnTo>
                  <a:lnTo>
                    <a:pt x="14050" y="4549"/>
                  </a:lnTo>
                  <a:lnTo>
                    <a:pt x="14306" y="3778"/>
                  </a:lnTo>
                  <a:lnTo>
                    <a:pt x="14306" y="3632"/>
                  </a:lnTo>
                  <a:lnTo>
                    <a:pt x="14453" y="3522"/>
                  </a:lnTo>
                  <a:lnTo>
                    <a:pt x="14600" y="3375"/>
                  </a:lnTo>
                  <a:lnTo>
                    <a:pt x="14747" y="3155"/>
                  </a:lnTo>
                  <a:lnTo>
                    <a:pt x="14820" y="2935"/>
                  </a:lnTo>
                  <a:lnTo>
                    <a:pt x="14820" y="2678"/>
                  </a:lnTo>
                  <a:lnTo>
                    <a:pt x="14747" y="2421"/>
                  </a:lnTo>
                  <a:lnTo>
                    <a:pt x="14637" y="2238"/>
                  </a:lnTo>
                  <a:lnTo>
                    <a:pt x="14490" y="2054"/>
                  </a:lnTo>
                  <a:lnTo>
                    <a:pt x="14270" y="1944"/>
                  </a:lnTo>
                  <a:lnTo>
                    <a:pt x="14160" y="1908"/>
                  </a:lnTo>
                  <a:lnTo>
                    <a:pt x="14013" y="1908"/>
                  </a:lnTo>
                  <a:lnTo>
                    <a:pt x="13830" y="1944"/>
                  </a:lnTo>
                  <a:lnTo>
                    <a:pt x="13683" y="2018"/>
                  </a:lnTo>
                  <a:lnTo>
                    <a:pt x="13536" y="2091"/>
                  </a:lnTo>
                  <a:lnTo>
                    <a:pt x="13389" y="2201"/>
                  </a:lnTo>
                  <a:lnTo>
                    <a:pt x="12949" y="2128"/>
                  </a:lnTo>
                  <a:lnTo>
                    <a:pt x="12472" y="2164"/>
                  </a:lnTo>
                  <a:lnTo>
                    <a:pt x="12032" y="2201"/>
                  </a:lnTo>
                  <a:lnTo>
                    <a:pt x="11592" y="2274"/>
                  </a:lnTo>
                  <a:lnTo>
                    <a:pt x="11115" y="2421"/>
                  </a:lnTo>
                  <a:lnTo>
                    <a:pt x="10675" y="2568"/>
                  </a:lnTo>
                  <a:lnTo>
                    <a:pt x="10271" y="2751"/>
                  </a:lnTo>
                  <a:lnTo>
                    <a:pt x="9831" y="2971"/>
                  </a:lnTo>
                  <a:lnTo>
                    <a:pt x="9611" y="3081"/>
                  </a:lnTo>
                  <a:lnTo>
                    <a:pt x="9208" y="2421"/>
                  </a:lnTo>
                  <a:lnTo>
                    <a:pt x="8767" y="1761"/>
                  </a:lnTo>
                  <a:lnTo>
                    <a:pt x="8254" y="1137"/>
                  </a:lnTo>
                  <a:lnTo>
                    <a:pt x="7740" y="550"/>
                  </a:lnTo>
                  <a:lnTo>
                    <a:pt x="7630" y="477"/>
                  </a:lnTo>
                  <a:lnTo>
                    <a:pt x="7520" y="477"/>
                  </a:lnTo>
                  <a:lnTo>
                    <a:pt x="7117" y="624"/>
                  </a:lnTo>
                  <a:lnTo>
                    <a:pt x="6713" y="807"/>
                  </a:lnTo>
                  <a:lnTo>
                    <a:pt x="6640" y="844"/>
                  </a:lnTo>
                  <a:lnTo>
                    <a:pt x="6603" y="881"/>
                  </a:lnTo>
                  <a:lnTo>
                    <a:pt x="6640" y="991"/>
                  </a:lnTo>
                  <a:lnTo>
                    <a:pt x="6677" y="1064"/>
                  </a:lnTo>
                  <a:lnTo>
                    <a:pt x="6787" y="1064"/>
                  </a:lnTo>
                  <a:lnTo>
                    <a:pt x="7153" y="1027"/>
                  </a:lnTo>
                  <a:lnTo>
                    <a:pt x="7484" y="991"/>
                  </a:lnTo>
                  <a:lnTo>
                    <a:pt x="7960" y="1541"/>
                  </a:lnTo>
                  <a:lnTo>
                    <a:pt x="8401" y="2091"/>
                  </a:lnTo>
                  <a:lnTo>
                    <a:pt x="8841" y="2715"/>
                  </a:lnTo>
                  <a:lnTo>
                    <a:pt x="9208" y="3301"/>
                  </a:lnTo>
                  <a:lnTo>
                    <a:pt x="8511" y="3742"/>
                  </a:lnTo>
                  <a:lnTo>
                    <a:pt x="7850" y="4219"/>
                  </a:lnTo>
                  <a:lnTo>
                    <a:pt x="6603" y="3668"/>
                  </a:lnTo>
                  <a:lnTo>
                    <a:pt x="5980" y="3412"/>
                  </a:lnTo>
                  <a:lnTo>
                    <a:pt x="5319" y="3191"/>
                  </a:lnTo>
                  <a:lnTo>
                    <a:pt x="5393" y="2788"/>
                  </a:lnTo>
                  <a:lnTo>
                    <a:pt x="5466" y="2384"/>
                  </a:lnTo>
                  <a:lnTo>
                    <a:pt x="5576" y="1981"/>
                  </a:lnTo>
                  <a:lnTo>
                    <a:pt x="5723" y="1577"/>
                  </a:lnTo>
                  <a:lnTo>
                    <a:pt x="5906" y="1211"/>
                  </a:lnTo>
                  <a:lnTo>
                    <a:pt x="6126" y="844"/>
                  </a:lnTo>
                  <a:lnTo>
                    <a:pt x="6383" y="514"/>
                  </a:lnTo>
                  <a:lnTo>
                    <a:pt x="6640" y="184"/>
                  </a:lnTo>
                  <a:lnTo>
                    <a:pt x="6677" y="110"/>
                  </a:lnTo>
                  <a:lnTo>
                    <a:pt x="6677" y="37"/>
                  </a:lnTo>
                  <a:lnTo>
                    <a:pt x="660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37" name="Shape 337"/>
            <p:cNvSpPr/>
            <p:nvPr/>
          </p:nvSpPr>
          <p:spPr>
            <a:xfrm>
              <a:off x="6553775" y="1840025"/>
              <a:ext cx="234775" cy="276975"/>
            </a:xfrm>
            <a:custGeom>
              <a:avLst/>
              <a:gdLst/>
              <a:ahLst/>
              <a:cxnLst/>
              <a:rect l="0" t="0" r="0" b="0"/>
              <a:pathLst>
                <a:path w="9391" h="11079" extrusionOk="0">
                  <a:moveTo>
                    <a:pt x="4916" y="441"/>
                  </a:moveTo>
                  <a:lnTo>
                    <a:pt x="5026" y="477"/>
                  </a:lnTo>
                  <a:lnTo>
                    <a:pt x="5099" y="551"/>
                  </a:lnTo>
                  <a:lnTo>
                    <a:pt x="5099" y="771"/>
                  </a:lnTo>
                  <a:lnTo>
                    <a:pt x="5026" y="954"/>
                  </a:lnTo>
                  <a:lnTo>
                    <a:pt x="4953" y="1064"/>
                  </a:lnTo>
                  <a:lnTo>
                    <a:pt x="4842" y="1138"/>
                  </a:lnTo>
                  <a:lnTo>
                    <a:pt x="4732" y="1174"/>
                  </a:lnTo>
                  <a:lnTo>
                    <a:pt x="4622" y="1138"/>
                  </a:lnTo>
                  <a:lnTo>
                    <a:pt x="4366" y="1028"/>
                  </a:lnTo>
                  <a:lnTo>
                    <a:pt x="4439" y="917"/>
                  </a:lnTo>
                  <a:lnTo>
                    <a:pt x="4439" y="771"/>
                  </a:lnTo>
                  <a:lnTo>
                    <a:pt x="4402" y="697"/>
                  </a:lnTo>
                  <a:lnTo>
                    <a:pt x="4366" y="661"/>
                  </a:lnTo>
                  <a:lnTo>
                    <a:pt x="4476" y="551"/>
                  </a:lnTo>
                  <a:lnTo>
                    <a:pt x="4622" y="477"/>
                  </a:lnTo>
                  <a:lnTo>
                    <a:pt x="4769" y="441"/>
                  </a:lnTo>
                  <a:close/>
                  <a:moveTo>
                    <a:pt x="3375" y="6493"/>
                  </a:moveTo>
                  <a:lnTo>
                    <a:pt x="3375" y="6530"/>
                  </a:lnTo>
                  <a:lnTo>
                    <a:pt x="3339" y="6530"/>
                  </a:lnTo>
                  <a:lnTo>
                    <a:pt x="3375" y="6493"/>
                  </a:lnTo>
                  <a:close/>
                  <a:moveTo>
                    <a:pt x="4292" y="6933"/>
                  </a:moveTo>
                  <a:lnTo>
                    <a:pt x="4256" y="7007"/>
                  </a:lnTo>
                  <a:lnTo>
                    <a:pt x="4219" y="6970"/>
                  </a:lnTo>
                  <a:lnTo>
                    <a:pt x="4292" y="6933"/>
                  </a:lnTo>
                  <a:close/>
                  <a:moveTo>
                    <a:pt x="5209" y="4219"/>
                  </a:moveTo>
                  <a:lnTo>
                    <a:pt x="5429" y="4329"/>
                  </a:lnTo>
                  <a:lnTo>
                    <a:pt x="5649" y="4439"/>
                  </a:lnTo>
                  <a:lnTo>
                    <a:pt x="5686" y="4549"/>
                  </a:lnTo>
                  <a:lnTo>
                    <a:pt x="5723" y="4586"/>
                  </a:lnTo>
                  <a:lnTo>
                    <a:pt x="5796" y="4586"/>
                  </a:lnTo>
                  <a:lnTo>
                    <a:pt x="6016" y="4879"/>
                  </a:lnTo>
                  <a:lnTo>
                    <a:pt x="6163" y="5173"/>
                  </a:lnTo>
                  <a:lnTo>
                    <a:pt x="6200" y="5503"/>
                  </a:lnTo>
                  <a:lnTo>
                    <a:pt x="6200" y="5833"/>
                  </a:lnTo>
                  <a:lnTo>
                    <a:pt x="6090" y="6126"/>
                  </a:lnTo>
                  <a:lnTo>
                    <a:pt x="5943" y="6420"/>
                  </a:lnTo>
                  <a:lnTo>
                    <a:pt x="5796" y="6603"/>
                  </a:lnTo>
                  <a:lnTo>
                    <a:pt x="5649" y="6750"/>
                  </a:lnTo>
                  <a:lnTo>
                    <a:pt x="5649" y="6713"/>
                  </a:lnTo>
                  <a:lnTo>
                    <a:pt x="5649" y="6566"/>
                  </a:lnTo>
                  <a:lnTo>
                    <a:pt x="5649" y="6383"/>
                  </a:lnTo>
                  <a:lnTo>
                    <a:pt x="5613" y="6346"/>
                  </a:lnTo>
                  <a:lnTo>
                    <a:pt x="5576" y="6310"/>
                  </a:lnTo>
                  <a:lnTo>
                    <a:pt x="5539" y="6310"/>
                  </a:lnTo>
                  <a:lnTo>
                    <a:pt x="5503" y="6346"/>
                  </a:lnTo>
                  <a:lnTo>
                    <a:pt x="5393" y="6493"/>
                  </a:lnTo>
                  <a:lnTo>
                    <a:pt x="5356" y="6676"/>
                  </a:lnTo>
                  <a:lnTo>
                    <a:pt x="5319" y="6933"/>
                  </a:lnTo>
                  <a:lnTo>
                    <a:pt x="5099" y="7007"/>
                  </a:lnTo>
                  <a:lnTo>
                    <a:pt x="5099" y="6860"/>
                  </a:lnTo>
                  <a:lnTo>
                    <a:pt x="5099" y="6713"/>
                  </a:lnTo>
                  <a:lnTo>
                    <a:pt x="5136" y="6566"/>
                  </a:lnTo>
                  <a:lnTo>
                    <a:pt x="5209" y="6456"/>
                  </a:lnTo>
                  <a:lnTo>
                    <a:pt x="5246" y="6420"/>
                  </a:lnTo>
                  <a:lnTo>
                    <a:pt x="5209" y="6383"/>
                  </a:lnTo>
                  <a:lnTo>
                    <a:pt x="5173" y="6346"/>
                  </a:lnTo>
                  <a:lnTo>
                    <a:pt x="5136" y="6346"/>
                  </a:lnTo>
                  <a:lnTo>
                    <a:pt x="4953" y="6456"/>
                  </a:lnTo>
                  <a:lnTo>
                    <a:pt x="4842" y="6640"/>
                  </a:lnTo>
                  <a:lnTo>
                    <a:pt x="4769" y="6823"/>
                  </a:lnTo>
                  <a:lnTo>
                    <a:pt x="4769" y="7043"/>
                  </a:lnTo>
                  <a:lnTo>
                    <a:pt x="4696" y="7043"/>
                  </a:lnTo>
                  <a:lnTo>
                    <a:pt x="4659" y="7007"/>
                  </a:lnTo>
                  <a:lnTo>
                    <a:pt x="4622" y="6970"/>
                  </a:lnTo>
                  <a:lnTo>
                    <a:pt x="4586" y="6970"/>
                  </a:lnTo>
                  <a:lnTo>
                    <a:pt x="5026" y="6016"/>
                  </a:lnTo>
                  <a:lnTo>
                    <a:pt x="5026" y="5943"/>
                  </a:lnTo>
                  <a:lnTo>
                    <a:pt x="4989" y="5906"/>
                  </a:lnTo>
                  <a:lnTo>
                    <a:pt x="4953" y="5906"/>
                  </a:lnTo>
                  <a:lnTo>
                    <a:pt x="4916" y="5943"/>
                  </a:lnTo>
                  <a:lnTo>
                    <a:pt x="4402" y="6750"/>
                  </a:lnTo>
                  <a:lnTo>
                    <a:pt x="4366" y="6676"/>
                  </a:lnTo>
                  <a:lnTo>
                    <a:pt x="4329" y="6640"/>
                  </a:lnTo>
                  <a:lnTo>
                    <a:pt x="4256" y="6640"/>
                  </a:lnTo>
                  <a:lnTo>
                    <a:pt x="4439" y="6236"/>
                  </a:lnTo>
                  <a:lnTo>
                    <a:pt x="4659" y="5796"/>
                  </a:lnTo>
                  <a:lnTo>
                    <a:pt x="4696" y="5759"/>
                  </a:lnTo>
                  <a:lnTo>
                    <a:pt x="4659" y="5723"/>
                  </a:lnTo>
                  <a:lnTo>
                    <a:pt x="4586" y="5723"/>
                  </a:lnTo>
                  <a:lnTo>
                    <a:pt x="4182" y="6273"/>
                  </a:lnTo>
                  <a:lnTo>
                    <a:pt x="3999" y="6566"/>
                  </a:lnTo>
                  <a:lnTo>
                    <a:pt x="3852" y="6860"/>
                  </a:lnTo>
                  <a:lnTo>
                    <a:pt x="3669" y="6786"/>
                  </a:lnTo>
                  <a:lnTo>
                    <a:pt x="3779" y="6750"/>
                  </a:lnTo>
                  <a:lnTo>
                    <a:pt x="3852" y="6640"/>
                  </a:lnTo>
                  <a:lnTo>
                    <a:pt x="3889" y="6566"/>
                  </a:lnTo>
                  <a:lnTo>
                    <a:pt x="3889" y="6420"/>
                  </a:lnTo>
                  <a:lnTo>
                    <a:pt x="3889" y="6383"/>
                  </a:lnTo>
                  <a:lnTo>
                    <a:pt x="3815" y="6383"/>
                  </a:lnTo>
                  <a:lnTo>
                    <a:pt x="3999" y="6163"/>
                  </a:lnTo>
                  <a:lnTo>
                    <a:pt x="4512" y="5539"/>
                  </a:lnTo>
                  <a:lnTo>
                    <a:pt x="4512" y="5466"/>
                  </a:lnTo>
                  <a:lnTo>
                    <a:pt x="4476" y="5429"/>
                  </a:lnTo>
                  <a:lnTo>
                    <a:pt x="4402" y="5429"/>
                  </a:lnTo>
                  <a:lnTo>
                    <a:pt x="3779" y="6016"/>
                  </a:lnTo>
                  <a:lnTo>
                    <a:pt x="3632" y="6126"/>
                  </a:lnTo>
                  <a:lnTo>
                    <a:pt x="3595" y="6090"/>
                  </a:lnTo>
                  <a:lnTo>
                    <a:pt x="3559" y="6090"/>
                  </a:lnTo>
                  <a:lnTo>
                    <a:pt x="3485" y="6126"/>
                  </a:lnTo>
                  <a:lnTo>
                    <a:pt x="3669" y="5869"/>
                  </a:lnTo>
                  <a:lnTo>
                    <a:pt x="3889" y="5649"/>
                  </a:lnTo>
                  <a:lnTo>
                    <a:pt x="4146" y="5466"/>
                  </a:lnTo>
                  <a:lnTo>
                    <a:pt x="4402" y="5283"/>
                  </a:lnTo>
                  <a:lnTo>
                    <a:pt x="4439" y="5246"/>
                  </a:lnTo>
                  <a:lnTo>
                    <a:pt x="4402" y="5209"/>
                  </a:lnTo>
                  <a:lnTo>
                    <a:pt x="4402" y="5173"/>
                  </a:lnTo>
                  <a:lnTo>
                    <a:pt x="4329" y="5136"/>
                  </a:lnTo>
                  <a:lnTo>
                    <a:pt x="3962" y="5319"/>
                  </a:lnTo>
                  <a:lnTo>
                    <a:pt x="3632" y="5539"/>
                  </a:lnTo>
                  <a:lnTo>
                    <a:pt x="3339" y="5796"/>
                  </a:lnTo>
                  <a:lnTo>
                    <a:pt x="3082" y="6126"/>
                  </a:lnTo>
                  <a:lnTo>
                    <a:pt x="3045" y="6016"/>
                  </a:lnTo>
                  <a:lnTo>
                    <a:pt x="3082" y="5980"/>
                  </a:lnTo>
                  <a:lnTo>
                    <a:pt x="3339" y="5613"/>
                  </a:lnTo>
                  <a:lnTo>
                    <a:pt x="3632" y="5283"/>
                  </a:lnTo>
                  <a:lnTo>
                    <a:pt x="3962" y="4952"/>
                  </a:lnTo>
                  <a:lnTo>
                    <a:pt x="4292" y="4659"/>
                  </a:lnTo>
                  <a:lnTo>
                    <a:pt x="4292" y="4622"/>
                  </a:lnTo>
                  <a:lnTo>
                    <a:pt x="4256" y="4586"/>
                  </a:lnTo>
                  <a:lnTo>
                    <a:pt x="4219" y="4586"/>
                  </a:lnTo>
                  <a:lnTo>
                    <a:pt x="3925" y="4732"/>
                  </a:lnTo>
                  <a:lnTo>
                    <a:pt x="3632" y="4879"/>
                  </a:lnTo>
                  <a:lnTo>
                    <a:pt x="3375" y="5099"/>
                  </a:lnTo>
                  <a:lnTo>
                    <a:pt x="3155" y="5356"/>
                  </a:lnTo>
                  <a:lnTo>
                    <a:pt x="3228" y="5209"/>
                  </a:lnTo>
                  <a:lnTo>
                    <a:pt x="3339" y="5062"/>
                  </a:lnTo>
                  <a:lnTo>
                    <a:pt x="3559" y="4842"/>
                  </a:lnTo>
                  <a:lnTo>
                    <a:pt x="3852" y="4622"/>
                  </a:lnTo>
                  <a:lnTo>
                    <a:pt x="4146" y="4476"/>
                  </a:lnTo>
                  <a:lnTo>
                    <a:pt x="4402" y="4366"/>
                  </a:lnTo>
                  <a:lnTo>
                    <a:pt x="4659" y="4292"/>
                  </a:lnTo>
                  <a:lnTo>
                    <a:pt x="4953" y="4219"/>
                  </a:lnTo>
                  <a:close/>
                  <a:moveTo>
                    <a:pt x="807" y="8767"/>
                  </a:moveTo>
                  <a:lnTo>
                    <a:pt x="807" y="8841"/>
                  </a:lnTo>
                  <a:lnTo>
                    <a:pt x="844" y="8914"/>
                  </a:lnTo>
                  <a:lnTo>
                    <a:pt x="918" y="8951"/>
                  </a:lnTo>
                  <a:lnTo>
                    <a:pt x="1138" y="8951"/>
                  </a:lnTo>
                  <a:lnTo>
                    <a:pt x="1211" y="8987"/>
                  </a:lnTo>
                  <a:lnTo>
                    <a:pt x="1321" y="8987"/>
                  </a:lnTo>
                  <a:lnTo>
                    <a:pt x="1321" y="9061"/>
                  </a:lnTo>
                  <a:lnTo>
                    <a:pt x="1321" y="9097"/>
                  </a:lnTo>
                  <a:lnTo>
                    <a:pt x="1248" y="9171"/>
                  </a:lnTo>
                  <a:lnTo>
                    <a:pt x="1174" y="9207"/>
                  </a:lnTo>
                  <a:lnTo>
                    <a:pt x="954" y="9244"/>
                  </a:lnTo>
                  <a:lnTo>
                    <a:pt x="844" y="9207"/>
                  </a:lnTo>
                  <a:lnTo>
                    <a:pt x="697" y="9134"/>
                  </a:lnTo>
                  <a:lnTo>
                    <a:pt x="587" y="9061"/>
                  </a:lnTo>
                  <a:lnTo>
                    <a:pt x="551" y="8951"/>
                  </a:lnTo>
                  <a:lnTo>
                    <a:pt x="661" y="8841"/>
                  </a:lnTo>
                  <a:lnTo>
                    <a:pt x="807" y="8767"/>
                  </a:lnTo>
                  <a:close/>
                  <a:moveTo>
                    <a:pt x="8511" y="8657"/>
                  </a:moveTo>
                  <a:lnTo>
                    <a:pt x="8621" y="8694"/>
                  </a:lnTo>
                  <a:lnTo>
                    <a:pt x="8731" y="8731"/>
                  </a:lnTo>
                  <a:lnTo>
                    <a:pt x="8841" y="8804"/>
                  </a:lnTo>
                  <a:lnTo>
                    <a:pt x="8951" y="8877"/>
                  </a:lnTo>
                  <a:lnTo>
                    <a:pt x="8987" y="8987"/>
                  </a:lnTo>
                  <a:lnTo>
                    <a:pt x="9024" y="9097"/>
                  </a:lnTo>
                  <a:lnTo>
                    <a:pt x="9024" y="9134"/>
                  </a:lnTo>
                  <a:lnTo>
                    <a:pt x="8987" y="9134"/>
                  </a:lnTo>
                  <a:lnTo>
                    <a:pt x="8877" y="9097"/>
                  </a:lnTo>
                  <a:lnTo>
                    <a:pt x="8804" y="9134"/>
                  </a:lnTo>
                  <a:lnTo>
                    <a:pt x="8731" y="9171"/>
                  </a:lnTo>
                  <a:lnTo>
                    <a:pt x="8621" y="9281"/>
                  </a:lnTo>
                  <a:lnTo>
                    <a:pt x="8474" y="9354"/>
                  </a:lnTo>
                  <a:lnTo>
                    <a:pt x="8327" y="9318"/>
                  </a:lnTo>
                  <a:lnTo>
                    <a:pt x="8254" y="9244"/>
                  </a:lnTo>
                  <a:lnTo>
                    <a:pt x="8217" y="9171"/>
                  </a:lnTo>
                  <a:lnTo>
                    <a:pt x="8217" y="9024"/>
                  </a:lnTo>
                  <a:lnTo>
                    <a:pt x="8254" y="8841"/>
                  </a:lnTo>
                  <a:lnTo>
                    <a:pt x="8254" y="8694"/>
                  </a:lnTo>
                  <a:lnTo>
                    <a:pt x="8511" y="8657"/>
                  </a:lnTo>
                  <a:close/>
                  <a:moveTo>
                    <a:pt x="5026" y="9501"/>
                  </a:moveTo>
                  <a:lnTo>
                    <a:pt x="5063" y="9574"/>
                  </a:lnTo>
                  <a:lnTo>
                    <a:pt x="4989" y="9538"/>
                  </a:lnTo>
                  <a:lnTo>
                    <a:pt x="5026" y="9501"/>
                  </a:lnTo>
                  <a:close/>
                  <a:moveTo>
                    <a:pt x="4696" y="9868"/>
                  </a:moveTo>
                  <a:lnTo>
                    <a:pt x="4953" y="9941"/>
                  </a:lnTo>
                  <a:lnTo>
                    <a:pt x="4916" y="10014"/>
                  </a:lnTo>
                  <a:lnTo>
                    <a:pt x="4879" y="10271"/>
                  </a:lnTo>
                  <a:lnTo>
                    <a:pt x="4842" y="10308"/>
                  </a:lnTo>
                  <a:lnTo>
                    <a:pt x="4549" y="10308"/>
                  </a:lnTo>
                  <a:lnTo>
                    <a:pt x="4439" y="10235"/>
                  </a:lnTo>
                  <a:lnTo>
                    <a:pt x="4329" y="10125"/>
                  </a:lnTo>
                  <a:lnTo>
                    <a:pt x="4292" y="10051"/>
                  </a:lnTo>
                  <a:lnTo>
                    <a:pt x="4256" y="9941"/>
                  </a:lnTo>
                  <a:lnTo>
                    <a:pt x="4329" y="9904"/>
                  </a:lnTo>
                  <a:lnTo>
                    <a:pt x="4439" y="9868"/>
                  </a:lnTo>
                  <a:close/>
                  <a:moveTo>
                    <a:pt x="4806" y="0"/>
                  </a:moveTo>
                  <a:lnTo>
                    <a:pt x="4622" y="37"/>
                  </a:lnTo>
                  <a:lnTo>
                    <a:pt x="4476" y="110"/>
                  </a:lnTo>
                  <a:lnTo>
                    <a:pt x="4292" y="147"/>
                  </a:lnTo>
                  <a:lnTo>
                    <a:pt x="4146" y="257"/>
                  </a:lnTo>
                  <a:lnTo>
                    <a:pt x="3999" y="367"/>
                  </a:lnTo>
                  <a:lnTo>
                    <a:pt x="3889" y="477"/>
                  </a:lnTo>
                  <a:lnTo>
                    <a:pt x="3779" y="624"/>
                  </a:lnTo>
                  <a:lnTo>
                    <a:pt x="3705" y="807"/>
                  </a:lnTo>
                  <a:lnTo>
                    <a:pt x="3669" y="954"/>
                  </a:lnTo>
                  <a:lnTo>
                    <a:pt x="3669" y="1138"/>
                  </a:lnTo>
                  <a:lnTo>
                    <a:pt x="3705" y="1321"/>
                  </a:lnTo>
                  <a:lnTo>
                    <a:pt x="3815" y="1578"/>
                  </a:lnTo>
                  <a:lnTo>
                    <a:pt x="3999" y="1761"/>
                  </a:lnTo>
                  <a:lnTo>
                    <a:pt x="4182" y="1871"/>
                  </a:lnTo>
                  <a:lnTo>
                    <a:pt x="4402" y="1945"/>
                  </a:lnTo>
                  <a:lnTo>
                    <a:pt x="4366" y="2055"/>
                  </a:lnTo>
                  <a:lnTo>
                    <a:pt x="4329" y="2165"/>
                  </a:lnTo>
                  <a:lnTo>
                    <a:pt x="4329" y="2531"/>
                  </a:lnTo>
                  <a:lnTo>
                    <a:pt x="4329" y="2898"/>
                  </a:lnTo>
                  <a:lnTo>
                    <a:pt x="4329" y="3522"/>
                  </a:lnTo>
                  <a:lnTo>
                    <a:pt x="4329" y="3669"/>
                  </a:lnTo>
                  <a:lnTo>
                    <a:pt x="4366" y="3779"/>
                  </a:lnTo>
                  <a:lnTo>
                    <a:pt x="4072" y="3925"/>
                  </a:lnTo>
                  <a:lnTo>
                    <a:pt x="3815" y="4109"/>
                  </a:lnTo>
                  <a:lnTo>
                    <a:pt x="3742" y="4182"/>
                  </a:lnTo>
                  <a:lnTo>
                    <a:pt x="3742" y="4255"/>
                  </a:lnTo>
                  <a:lnTo>
                    <a:pt x="3522" y="4402"/>
                  </a:lnTo>
                  <a:lnTo>
                    <a:pt x="3339" y="4549"/>
                  </a:lnTo>
                  <a:lnTo>
                    <a:pt x="3155" y="4696"/>
                  </a:lnTo>
                  <a:lnTo>
                    <a:pt x="3008" y="4879"/>
                  </a:lnTo>
                  <a:lnTo>
                    <a:pt x="2862" y="5062"/>
                  </a:lnTo>
                  <a:lnTo>
                    <a:pt x="2752" y="5283"/>
                  </a:lnTo>
                  <a:lnTo>
                    <a:pt x="2678" y="5503"/>
                  </a:lnTo>
                  <a:lnTo>
                    <a:pt x="2642" y="5686"/>
                  </a:lnTo>
                  <a:lnTo>
                    <a:pt x="2642" y="5906"/>
                  </a:lnTo>
                  <a:lnTo>
                    <a:pt x="2678" y="6126"/>
                  </a:lnTo>
                  <a:lnTo>
                    <a:pt x="2752" y="6346"/>
                  </a:lnTo>
                  <a:lnTo>
                    <a:pt x="2825" y="6566"/>
                  </a:lnTo>
                  <a:lnTo>
                    <a:pt x="2898" y="6676"/>
                  </a:lnTo>
                  <a:lnTo>
                    <a:pt x="2421" y="7080"/>
                  </a:lnTo>
                  <a:lnTo>
                    <a:pt x="1908" y="7447"/>
                  </a:lnTo>
                  <a:lnTo>
                    <a:pt x="1431" y="7850"/>
                  </a:lnTo>
                  <a:lnTo>
                    <a:pt x="1211" y="8070"/>
                  </a:lnTo>
                  <a:lnTo>
                    <a:pt x="991" y="8327"/>
                  </a:lnTo>
                  <a:lnTo>
                    <a:pt x="771" y="8364"/>
                  </a:lnTo>
                  <a:lnTo>
                    <a:pt x="624" y="8327"/>
                  </a:lnTo>
                  <a:lnTo>
                    <a:pt x="477" y="8327"/>
                  </a:lnTo>
                  <a:lnTo>
                    <a:pt x="367" y="8364"/>
                  </a:lnTo>
                  <a:lnTo>
                    <a:pt x="257" y="8437"/>
                  </a:lnTo>
                  <a:lnTo>
                    <a:pt x="184" y="8511"/>
                  </a:lnTo>
                  <a:lnTo>
                    <a:pt x="111" y="8584"/>
                  </a:lnTo>
                  <a:lnTo>
                    <a:pt x="37" y="8804"/>
                  </a:lnTo>
                  <a:lnTo>
                    <a:pt x="0" y="9061"/>
                  </a:lnTo>
                  <a:lnTo>
                    <a:pt x="0" y="9318"/>
                  </a:lnTo>
                  <a:lnTo>
                    <a:pt x="74" y="9538"/>
                  </a:lnTo>
                  <a:lnTo>
                    <a:pt x="257" y="9684"/>
                  </a:lnTo>
                  <a:lnTo>
                    <a:pt x="477" y="9831"/>
                  </a:lnTo>
                  <a:lnTo>
                    <a:pt x="697" y="9904"/>
                  </a:lnTo>
                  <a:lnTo>
                    <a:pt x="954" y="9941"/>
                  </a:lnTo>
                  <a:lnTo>
                    <a:pt x="1174" y="9904"/>
                  </a:lnTo>
                  <a:lnTo>
                    <a:pt x="1431" y="9868"/>
                  </a:lnTo>
                  <a:lnTo>
                    <a:pt x="1651" y="9794"/>
                  </a:lnTo>
                  <a:lnTo>
                    <a:pt x="1798" y="9648"/>
                  </a:lnTo>
                  <a:lnTo>
                    <a:pt x="1908" y="9574"/>
                  </a:lnTo>
                  <a:lnTo>
                    <a:pt x="1945" y="9464"/>
                  </a:lnTo>
                  <a:lnTo>
                    <a:pt x="1981" y="9354"/>
                  </a:lnTo>
                  <a:lnTo>
                    <a:pt x="1981" y="9207"/>
                  </a:lnTo>
                  <a:lnTo>
                    <a:pt x="1908" y="8987"/>
                  </a:lnTo>
                  <a:lnTo>
                    <a:pt x="1798" y="8767"/>
                  </a:lnTo>
                  <a:lnTo>
                    <a:pt x="1651" y="8584"/>
                  </a:lnTo>
                  <a:lnTo>
                    <a:pt x="1431" y="8437"/>
                  </a:lnTo>
                  <a:lnTo>
                    <a:pt x="1394" y="8437"/>
                  </a:lnTo>
                  <a:lnTo>
                    <a:pt x="1578" y="8254"/>
                  </a:lnTo>
                  <a:lnTo>
                    <a:pt x="1761" y="8070"/>
                  </a:lnTo>
                  <a:lnTo>
                    <a:pt x="2165" y="7777"/>
                  </a:lnTo>
                  <a:lnTo>
                    <a:pt x="2421" y="7557"/>
                  </a:lnTo>
                  <a:lnTo>
                    <a:pt x="2642" y="7337"/>
                  </a:lnTo>
                  <a:lnTo>
                    <a:pt x="2862" y="7080"/>
                  </a:lnTo>
                  <a:lnTo>
                    <a:pt x="3008" y="6786"/>
                  </a:lnTo>
                  <a:lnTo>
                    <a:pt x="3118" y="6897"/>
                  </a:lnTo>
                  <a:lnTo>
                    <a:pt x="3302" y="7043"/>
                  </a:lnTo>
                  <a:lnTo>
                    <a:pt x="3632" y="7227"/>
                  </a:lnTo>
                  <a:lnTo>
                    <a:pt x="3999" y="7337"/>
                  </a:lnTo>
                  <a:lnTo>
                    <a:pt x="4366" y="7410"/>
                  </a:lnTo>
                  <a:lnTo>
                    <a:pt x="4439" y="7410"/>
                  </a:lnTo>
                  <a:lnTo>
                    <a:pt x="4402" y="7887"/>
                  </a:lnTo>
                  <a:lnTo>
                    <a:pt x="4402" y="8364"/>
                  </a:lnTo>
                  <a:lnTo>
                    <a:pt x="4439" y="9318"/>
                  </a:lnTo>
                  <a:lnTo>
                    <a:pt x="4256" y="9391"/>
                  </a:lnTo>
                  <a:lnTo>
                    <a:pt x="4109" y="9464"/>
                  </a:lnTo>
                  <a:lnTo>
                    <a:pt x="3999" y="9574"/>
                  </a:lnTo>
                  <a:lnTo>
                    <a:pt x="3925" y="9684"/>
                  </a:lnTo>
                  <a:lnTo>
                    <a:pt x="3889" y="9794"/>
                  </a:lnTo>
                  <a:lnTo>
                    <a:pt x="3852" y="9941"/>
                  </a:lnTo>
                  <a:lnTo>
                    <a:pt x="3815" y="10125"/>
                  </a:lnTo>
                  <a:lnTo>
                    <a:pt x="3852" y="10271"/>
                  </a:lnTo>
                  <a:lnTo>
                    <a:pt x="3925" y="10565"/>
                  </a:lnTo>
                  <a:lnTo>
                    <a:pt x="4072" y="10821"/>
                  </a:lnTo>
                  <a:lnTo>
                    <a:pt x="4182" y="10895"/>
                  </a:lnTo>
                  <a:lnTo>
                    <a:pt x="4329" y="10968"/>
                  </a:lnTo>
                  <a:lnTo>
                    <a:pt x="4439" y="11042"/>
                  </a:lnTo>
                  <a:lnTo>
                    <a:pt x="4586" y="11078"/>
                  </a:lnTo>
                  <a:lnTo>
                    <a:pt x="4879" y="11078"/>
                  </a:lnTo>
                  <a:lnTo>
                    <a:pt x="5173" y="11005"/>
                  </a:lnTo>
                  <a:lnTo>
                    <a:pt x="5283" y="10932"/>
                  </a:lnTo>
                  <a:lnTo>
                    <a:pt x="5393" y="10821"/>
                  </a:lnTo>
                  <a:lnTo>
                    <a:pt x="5466" y="10711"/>
                  </a:lnTo>
                  <a:lnTo>
                    <a:pt x="5503" y="10601"/>
                  </a:lnTo>
                  <a:lnTo>
                    <a:pt x="5576" y="10308"/>
                  </a:lnTo>
                  <a:lnTo>
                    <a:pt x="5539" y="10051"/>
                  </a:lnTo>
                  <a:lnTo>
                    <a:pt x="5503" y="9904"/>
                  </a:lnTo>
                  <a:lnTo>
                    <a:pt x="5393" y="9794"/>
                  </a:lnTo>
                  <a:lnTo>
                    <a:pt x="5319" y="9684"/>
                  </a:lnTo>
                  <a:lnTo>
                    <a:pt x="5173" y="9611"/>
                  </a:lnTo>
                  <a:lnTo>
                    <a:pt x="5136" y="9428"/>
                  </a:lnTo>
                  <a:lnTo>
                    <a:pt x="5099" y="9354"/>
                  </a:lnTo>
                  <a:lnTo>
                    <a:pt x="4842" y="9354"/>
                  </a:lnTo>
                  <a:lnTo>
                    <a:pt x="4806" y="8474"/>
                  </a:lnTo>
                  <a:lnTo>
                    <a:pt x="4806" y="7960"/>
                  </a:lnTo>
                  <a:lnTo>
                    <a:pt x="4769" y="7447"/>
                  </a:lnTo>
                  <a:lnTo>
                    <a:pt x="5136" y="7410"/>
                  </a:lnTo>
                  <a:lnTo>
                    <a:pt x="5503" y="7300"/>
                  </a:lnTo>
                  <a:lnTo>
                    <a:pt x="5833" y="7117"/>
                  </a:lnTo>
                  <a:lnTo>
                    <a:pt x="6126" y="6860"/>
                  </a:lnTo>
                  <a:lnTo>
                    <a:pt x="6200" y="6786"/>
                  </a:lnTo>
                  <a:lnTo>
                    <a:pt x="6310" y="6933"/>
                  </a:lnTo>
                  <a:lnTo>
                    <a:pt x="6493" y="7080"/>
                  </a:lnTo>
                  <a:lnTo>
                    <a:pt x="6677" y="7190"/>
                  </a:lnTo>
                  <a:lnTo>
                    <a:pt x="6860" y="7300"/>
                  </a:lnTo>
                  <a:lnTo>
                    <a:pt x="7043" y="7630"/>
                  </a:lnTo>
                  <a:lnTo>
                    <a:pt x="7263" y="7997"/>
                  </a:lnTo>
                  <a:lnTo>
                    <a:pt x="7557" y="8437"/>
                  </a:lnTo>
                  <a:lnTo>
                    <a:pt x="7667" y="8584"/>
                  </a:lnTo>
                  <a:lnTo>
                    <a:pt x="7557" y="8767"/>
                  </a:lnTo>
                  <a:lnTo>
                    <a:pt x="7484" y="8951"/>
                  </a:lnTo>
                  <a:lnTo>
                    <a:pt x="7447" y="9097"/>
                  </a:lnTo>
                  <a:lnTo>
                    <a:pt x="7447" y="9281"/>
                  </a:lnTo>
                  <a:lnTo>
                    <a:pt x="7484" y="9428"/>
                  </a:lnTo>
                  <a:lnTo>
                    <a:pt x="7520" y="9611"/>
                  </a:lnTo>
                  <a:lnTo>
                    <a:pt x="7594" y="9758"/>
                  </a:lnTo>
                  <a:lnTo>
                    <a:pt x="7704" y="9904"/>
                  </a:lnTo>
                  <a:lnTo>
                    <a:pt x="7850" y="10014"/>
                  </a:lnTo>
                  <a:lnTo>
                    <a:pt x="7960" y="10125"/>
                  </a:lnTo>
                  <a:lnTo>
                    <a:pt x="8107" y="10161"/>
                  </a:lnTo>
                  <a:lnTo>
                    <a:pt x="8254" y="10198"/>
                  </a:lnTo>
                  <a:lnTo>
                    <a:pt x="8547" y="10198"/>
                  </a:lnTo>
                  <a:lnTo>
                    <a:pt x="8694" y="10125"/>
                  </a:lnTo>
                  <a:lnTo>
                    <a:pt x="8877" y="10051"/>
                  </a:lnTo>
                  <a:lnTo>
                    <a:pt x="9098" y="9831"/>
                  </a:lnTo>
                  <a:lnTo>
                    <a:pt x="9281" y="9538"/>
                  </a:lnTo>
                  <a:lnTo>
                    <a:pt x="9354" y="9391"/>
                  </a:lnTo>
                  <a:lnTo>
                    <a:pt x="9391" y="9244"/>
                  </a:lnTo>
                  <a:lnTo>
                    <a:pt x="9391" y="9061"/>
                  </a:lnTo>
                  <a:lnTo>
                    <a:pt x="9391" y="8914"/>
                  </a:lnTo>
                  <a:lnTo>
                    <a:pt x="9318" y="8767"/>
                  </a:lnTo>
                  <a:lnTo>
                    <a:pt x="9244" y="8621"/>
                  </a:lnTo>
                  <a:lnTo>
                    <a:pt x="9134" y="8511"/>
                  </a:lnTo>
                  <a:lnTo>
                    <a:pt x="8987" y="8437"/>
                  </a:lnTo>
                  <a:lnTo>
                    <a:pt x="8841" y="8364"/>
                  </a:lnTo>
                  <a:lnTo>
                    <a:pt x="8694" y="8327"/>
                  </a:lnTo>
                  <a:lnTo>
                    <a:pt x="8364" y="8290"/>
                  </a:lnTo>
                  <a:lnTo>
                    <a:pt x="8180" y="8290"/>
                  </a:lnTo>
                  <a:lnTo>
                    <a:pt x="7997" y="8364"/>
                  </a:lnTo>
                  <a:lnTo>
                    <a:pt x="7924" y="8217"/>
                  </a:lnTo>
                  <a:lnTo>
                    <a:pt x="7814" y="8070"/>
                  </a:lnTo>
                  <a:lnTo>
                    <a:pt x="7557" y="7667"/>
                  </a:lnTo>
                  <a:lnTo>
                    <a:pt x="7300" y="7300"/>
                  </a:lnTo>
                  <a:lnTo>
                    <a:pt x="7227" y="7153"/>
                  </a:lnTo>
                  <a:lnTo>
                    <a:pt x="7153" y="7007"/>
                  </a:lnTo>
                  <a:lnTo>
                    <a:pt x="7043" y="6933"/>
                  </a:lnTo>
                  <a:lnTo>
                    <a:pt x="6897" y="6897"/>
                  </a:lnTo>
                  <a:lnTo>
                    <a:pt x="6640" y="6750"/>
                  </a:lnTo>
                  <a:lnTo>
                    <a:pt x="6346" y="6530"/>
                  </a:lnTo>
                  <a:lnTo>
                    <a:pt x="6530" y="6236"/>
                  </a:lnTo>
                  <a:lnTo>
                    <a:pt x="6603" y="5869"/>
                  </a:lnTo>
                  <a:lnTo>
                    <a:pt x="6603" y="5503"/>
                  </a:lnTo>
                  <a:lnTo>
                    <a:pt x="6567" y="5173"/>
                  </a:lnTo>
                  <a:lnTo>
                    <a:pt x="6456" y="4842"/>
                  </a:lnTo>
                  <a:lnTo>
                    <a:pt x="6310" y="4586"/>
                  </a:lnTo>
                  <a:lnTo>
                    <a:pt x="6126" y="4329"/>
                  </a:lnTo>
                  <a:lnTo>
                    <a:pt x="5870" y="4109"/>
                  </a:lnTo>
                  <a:lnTo>
                    <a:pt x="5613" y="3962"/>
                  </a:lnTo>
                  <a:lnTo>
                    <a:pt x="5356" y="3815"/>
                  </a:lnTo>
                  <a:lnTo>
                    <a:pt x="5026" y="3742"/>
                  </a:lnTo>
                  <a:lnTo>
                    <a:pt x="4732" y="3742"/>
                  </a:lnTo>
                  <a:lnTo>
                    <a:pt x="4732" y="3522"/>
                  </a:lnTo>
                  <a:lnTo>
                    <a:pt x="4696" y="2678"/>
                  </a:lnTo>
                  <a:lnTo>
                    <a:pt x="4732" y="2385"/>
                  </a:lnTo>
                  <a:lnTo>
                    <a:pt x="4696" y="2165"/>
                  </a:lnTo>
                  <a:lnTo>
                    <a:pt x="4659" y="1981"/>
                  </a:lnTo>
                  <a:lnTo>
                    <a:pt x="4842" y="1945"/>
                  </a:lnTo>
                  <a:lnTo>
                    <a:pt x="5063" y="1871"/>
                  </a:lnTo>
                  <a:lnTo>
                    <a:pt x="5246" y="1761"/>
                  </a:lnTo>
                  <a:lnTo>
                    <a:pt x="5393" y="1651"/>
                  </a:lnTo>
                  <a:lnTo>
                    <a:pt x="5539" y="1468"/>
                  </a:lnTo>
                  <a:lnTo>
                    <a:pt x="5613" y="1284"/>
                  </a:lnTo>
                  <a:lnTo>
                    <a:pt x="5686" y="1101"/>
                  </a:lnTo>
                  <a:lnTo>
                    <a:pt x="5686" y="844"/>
                  </a:lnTo>
                  <a:lnTo>
                    <a:pt x="5613" y="624"/>
                  </a:lnTo>
                  <a:lnTo>
                    <a:pt x="5503" y="404"/>
                  </a:lnTo>
                  <a:lnTo>
                    <a:pt x="5466" y="257"/>
                  </a:lnTo>
                  <a:lnTo>
                    <a:pt x="5429" y="184"/>
                  </a:lnTo>
                  <a:lnTo>
                    <a:pt x="5356" y="147"/>
                  </a:lnTo>
                  <a:lnTo>
                    <a:pt x="5209" y="147"/>
                  </a:lnTo>
                  <a:lnTo>
                    <a:pt x="5063" y="110"/>
                  </a:lnTo>
                  <a:lnTo>
                    <a:pt x="4989" y="37"/>
                  </a:lnTo>
                  <a:lnTo>
                    <a:pt x="480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38" name="Shape 338"/>
            <p:cNvSpPr/>
            <p:nvPr/>
          </p:nvSpPr>
          <p:spPr>
            <a:xfrm>
              <a:off x="6618875" y="2550725"/>
              <a:ext cx="408125" cy="156850"/>
            </a:xfrm>
            <a:custGeom>
              <a:avLst/>
              <a:gdLst/>
              <a:ahLst/>
              <a:cxnLst/>
              <a:rect l="0" t="0" r="0" b="0"/>
              <a:pathLst>
                <a:path w="16325" h="6274" extrusionOk="0">
                  <a:moveTo>
                    <a:pt x="14710" y="1"/>
                  </a:moveTo>
                  <a:lnTo>
                    <a:pt x="14527" y="74"/>
                  </a:lnTo>
                  <a:lnTo>
                    <a:pt x="14380" y="147"/>
                  </a:lnTo>
                  <a:lnTo>
                    <a:pt x="14270" y="221"/>
                  </a:lnTo>
                  <a:lnTo>
                    <a:pt x="14270" y="257"/>
                  </a:lnTo>
                  <a:lnTo>
                    <a:pt x="14197" y="221"/>
                  </a:lnTo>
                  <a:lnTo>
                    <a:pt x="14087" y="221"/>
                  </a:lnTo>
                  <a:lnTo>
                    <a:pt x="14013" y="294"/>
                  </a:lnTo>
                  <a:lnTo>
                    <a:pt x="13977" y="331"/>
                  </a:lnTo>
                  <a:lnTo>
                    <a:pt x="13977" y="441"/>
                  </a:lnTo>
                  <a:lnTo>
                    <a:pt x="14013" y="551"/>
                  </a:lnTo>
                  <a:lnTo>
                    <a:pt x="14050" y="587"/>
                  </a:lnTo>
                  <a:lnTo>
                    <a:pt x="14123" y="624"/>
                  </a:lnTo>
                  <a:lnTo>
                    <a:pt x="14343" y="624"/>
                  </a:lnTo>
                  <a:lnTo>
                    <a:pt x="14527" y="551"/>
                  </a:lnTo>
                  <a:lnTo>
                    <a:pt x="14710" y="477"/>
                  </a:lnTo>
                  <a:lnTo>
                    <a:pt x="14894" y="441"/>
                  </a:lnTo>
                  <a:lnTo>
                    <a:pt x="14967" y="477"/>
                  </a:lnTo>
                  <a:lnTo>
                    <a:pt x="15004" y="514"/>
                  </a:lnTo>
                  <a:lnTo>
                    <a:pt x="14967" y="587"/>
                  </a:lnTo>
                  <a:lnTo>
                    <a:pt x="14930" y="661"/>
                  </a:lnTo>
                  <a:lnTo>
                    <a:pt x="14747" y="881"/>
                  </a:lnTo>
                  <a:lnTo>
                    <a:pt x="14123" y="1725"/>
                  </a:lnTo>
                  <a:lnTo>
                    <a:pt x="14123" y="1798"/>
                  </a:lnTo>
                  <a:lnTo>
                    <a:pt x="14087" y="1871"/>
                  </a:lnTo>
                  <a:lnTo>
                    <a:pt x="14123" y="1981"/>
                  </a:lnTo>
                  <a:lnTo>
                    <a:pt x="14233" y="2055"/>
                  </a:lnTo>
                  <a:lnTo>
                    <a:pt x="14343" y="2091"/>
                  </a:lnTo>
                  <a:lnTo>
                    <a:pt x="14820" y="2091"/>
                  </a:lnTo>
                  <a:lnTo>
                    <a:pt x="15260" y="2055"/>
                  </a:lnTo>
                  <a:lnTo>
                    <a:pt x="15774" y="1945"/>
                  </a:lnTo>
                  <a:lnTo>
                    <a:pt x="16031" y="1871"/>
                  </a:lnTo>
                  <a:lnTo>
                    <a:pt x="16251" y="1761"/>
                  </a:lnTo>
                  <a:lnTo>
                    <a:pt x="16324" y="1651"/>
                  </a:lnTo>
                  <a:lnTo>
                    <a:pt x="16324" y="1541"/>
                  </a:lnTo>
                  <a:lnTo>
                    <a:pt x="16288" y="1468"/>
                  </a:lnTo>
                  <a:lnTo>
                    <a:pt x="16214" y="1431"/>
                  </a:lnTo>
                  <a:lnTo>
                    <a:pt x="16141" y="1394"/>
                  </a:lnTo>
                  <a:lnTo>
                    <a:pt x="15957" y="1431"/>
                  </a:lnTo>
                  <a:lnTo>
                    <a:pt x="15774" y="1468"/>
                  </a:lnTo>
                  <a:lnTo>
                    <a:pt x="15370" y="1541"/>
                  </a:lnTo>
                  <a:lnTo>
                    <a:pt x="14820" y="1615"/>
                  </a:lnTo>
                  <a:lnTo>
                    <a:pt x="14820" y="1615"/>
                  </a:lnTo>
                  <a:lnTo>
                    <a:pt x="15260" y="1028"/>
                  </a:lnTo>
                  <a:lnTo>
                    <a:pt x="15370" y="844"/>
                  </a:lnTo>
                  <a:lnTo>
                    <a:pt x="15481" y="698"/>
                  </a:lnTo>
                  <a:lnTo>
                    <a:pt x="15517" y="477"/>
                  </a:lnTo>
                  <a:lnTo>
                    <a:pt x="15517" y="404"/>
                  </a:lnTo>
                  <a:lnTo>
                    <a:pt x="15481" y="294"/>
                  </a:lnTo>
                  <a:lnTo>
                    <a:pt x="15370" y="184"/>
                  </a:lnTo>
                  <a:lnTo>
                    <a:pt x="15224" y="74"/>
                  </a:lnTo>
                  <a:lnTo>
                    <a:pt x="15077" y="37"/>
                  </a:lnTo>
                  <a:lnTo>
                    <a:pt x="14894" y="1"/>
                  </a:lnTo>
                  <a:close/>
                  <a:moveTo>
                    <a:pt x="6604" y="2788"/>
                  </a:moveTo>
                  <a:lnTo>
                    <a:pt x="6163" y="2898"/>
                  </a:lnTo>
                  <a:lnTo>
                    <a:pt x="5576" y="2972"/>
                  </a:lnTo>
                  <a:lnTo>
                    <a:pt x="5283" y="3045"/>
                  </a:lnTo>
                  <a:lnTo>
                    <a:pt x="4990" y="3118"/>
                  </a:lnTo>
                  <a:lnTo>
                    <a:pt x="4953" y="3155"/>
                  </a:lnTo>
                  <a:lnTo>
                    <a:pt x="4880" y="3229"/>
                  </a:lnTo>
                  <a:lnTo>
                    <a:pt x="4880" y="3302"/>
                  </a:lnTo>
                  <a:lnTo>
                    <a:pt x="4880" y="3339"/>
                  </a:lnTo>
                  <a:lnTo>
                    <a:pt x="4880" y="3412"/>
                  </a:lnTo>
                  <a:lnTo>
                    <a:pt x="4916" y="3485"/>
                  </a:lnTo>
                  <a:lnTo>
                    <a:pt x="4990" y="3522"/>
                  </a:lnTo>
                  <a:lnTo>
                    <a:pt x="5063" y="3522"/>
                  </a:lnTo>
                  <a:lnTo>
                    <a:pt x="5613" y="3485"/>
                  </a:lnTo>
                  <a:lnTo>
                    <a:pt x="6163" y="3412"/>
                  </a:lnTo>
                  <a:lnTo>
                    <a:pt x="6640" y="3339"/>
                  </a:lnTo>
                  <a:lnTo>
                    <a:pt x="6860" y="3265"/>
                  </a:lnTo>
                  <a:lnTo>
                    <a:pt x="6970" y="3192"/>
                  </a:lnTo>
                  <a:lnTo>
                    <a:pt x="7044" y="3118"/>
                  </a:lnTo>
                  <a:lnTo>
                    <a:pt x="7044" y="3008"/>
                  </a:lnTo>
                  <a:lnTo>
                    <a:pt x="7044" y="2972"/>
                  </a:lnTo>
                  <a:lnTo>
                    <a:pt x="7007" y="2898"/>
                  </a:lnTo>
                  <a:lnTo>
                    <a:pt x="6897" y="2862"/>
                  </a:lnTo>
                  <a:lnTo>
                    <a:pt x="6824" y="2825"/>
                  </a:lnTo>
                  <a:lnTo>
                    <a:pt x="6604" y="2788"/>
                  </a:lnTo>
                  <a:close/>
                  <a:moveTo>
                    <a:pt x="13500" y="1945"/>
                  </a:moveTo>
                  <a:lnTo>
                    <a:pt x="13280" y="1981"/>
                  </a:lnTo>
                  <a:lnTo>
                    <a:pt x="13060" y="2018"/>
                  </a:lnTo>
                  <a:lnTo>
                    <a:pt x="12876" y="2055"/>
                  </a:lnTo>
                  <a:lnTo>
                    <a:pt x="12693" y="2201"/>
                  </a:lnTo>
                  <a:lnTo>
                    <a:pt x="12546" y="2275"/>
                  </a:lnTo>
                  <a:lnTo>
                    <a:pt x="12436" y="2422"/>
                  </a:lnTo>
                  <a:lnTo>
                    <a:pt x="12289" y="2678"/>
                  </a:lnTo>
                  <a:lnTo>
                    <a:pt x="12179" y="3008"/>
                  </a:lnTo>
                  <a:lnTo>
                    <a:pt x="12179" y="3339"/>
                  </a:lnTo>
                  <a:lnTo>
                    <a:pt x="12179" y="3522"/>
                  </a:lnTo>
                  <a:lnTo>
                    <a:pt x="12216" y="3669"/>
                  </a:lnTo>
                  <a:lnTo>
                    <a:pt x="12289" y="3815"/>
                  </a:lnTo>
                  <a:lnTo>
                    <a:pt x="12363" y="3962"/>
                  </a:lnTo>
                  <a:lnTo>
                    <a:pt x="12473" y="4109"/>
                  </a:lnTo>
                  <a:lnTo>
                    <a:pt x="12583" y="4219"/>
                  </a:lnTo>
                  <a:lnTo>
                    <a:pt x="12729" y="4292"/>
                  </a:lnTo>
                  <a:lnTo>
                    <a:pt x="12876" y="4366"/>
                  </a:lnTo>
                  <a:lnTo>
                    <a:pt x="12986" y="4402"/>
                  </a:lnTo>
                  <a:lnTo>
                    <a:pt x="13096" y="4402"/>
                  </a:lnTo>
                  <a:lnTo>
                    <a:pt x="13353" y="4329"/>
                  </a:lnTo>
                  <a:lnTo>
                    <a:pt x="13757" y="4146"/>
                  </a:lnTo>
                  <a:lnTo>
                    <a:pt x="14197" y="3999"/>
                  </a:lnTo>
                  <a:lnTo>
                    <a:pt x="14417" y="3852"/>
                  </a:lnTo>
                  <a:lnTo>
                    <a:pt x="14564" y="3705"/>
                  </a:lnTo>
                  <a:lnTo>
                    <a:pt x="14600" y="3632"/>
                  </a:lnTo>
                  <a:lnTo>
                    <a:pt x="14564" y="3559"/>
                  </a:lnTo>
                  <a:lnTo>
                    <a:pt x="14527" y="3485"/>
                  </a:lnTo>
                  <a:lnTo>
                    <a:pt x="14453" y="3449"/>
                  </a:lnTo>
                  <a:lnTo>
                    <a:pt x="14343" y="3412"/>
                  </a:lnTo>
                  <a:lnTo>
                    <a:pt x="14197" y="3449"/>
                  </a:lnTo>
                  <a:lnTo>
                    <a:pt x="13940" y="3522"/>
                  </a:lnTo>
                  <a:lnTo>
                    <a:pt x="13426" y="3742"/>
                  </a:lnTo>
                  <a:lnTo>
                    <a:pt x="13280" y="3815"/>
                  </a:lnTo>
                  <a:lnTo>
                    <a:pt x="13133" y="3852"/>
                  </a:lnTo>
                  <a:lnTo>
                    <a:pt x="12986" y="3852"/>
                  </a:lnTo>
                  <a:lnTo>
                    <a:pt x="12839" y="3779"/>
                  </a:lnTo>
                  <a:lnTo>
                    <a:pt x="12766" y="3669"/>
                  </a:lnTo>
                  <a:lnTo>
                    <a:pt x="12729" y="3559"/>
                  </a:lnTo>
                  <a:lnTo>
                    <a:pt x="12656" y="3339"/>
                  </a:lnTo>
                  <a:lnTo>
                    <a:pt x="12656" y="3118"/>
                  </a:lnTo>
                  <a:lnTo>
                    <a:pt x="12729" y="2898"/>
                  </a:lnTo>
                  <a:lnTo>
                    <a:pt x="12839" y="2715"/>
                  </a:lnTo>
                  <a:lnTo>
                    <a:pt x="12986" y="2532"/>
                  </a:lnTo>
                  <a:lnTo>
                    <a:pt x="13133" y="2458"/>
                  </a:lnTo>
                  <a:lnTo>
                    <a:pt x="13280" y="2422"/>
                  </a:lnTo>
                  <a:lnTo>
                    <a:pt x="13610" y="2385"/>
                  </a:lnTo>
                  <a:lnTo>
                    <a:pt x="13940" y="2348"/>
                  </a:lnTo>
                  <a:lnTo>
                    <a:pt x="14307" y="2348"/>
                  </a:lnTo>
                  <a:lnTo>
                    <a:pt x="14307" y="2311"/>
                  </a:lnTo>
                  <a:lnTo>
                    <a:pt x="14307" y="2275"/>
                  </a:lnTo>
                  <a:lnTo>
                    <a:pt x="14307" y="2238"/>
                  </a:lnTo>
                  <a:lnTo>
                    <a:pt x="14123" y="2128"/>
                  </a:lnTo>
                  <a:lnTo>
                    <a:pt x="13903" y="2055"/>
                  </a:lnTo>
                  <a:lnTo>
                    <a:pt x="13720" y="1981"/>
                  </a:lnTo>
                  <a:lnTo>
                    <a:pt x="13500" y="1945"/>
                  </a:lnTo>
                  <a:close/>
                  <a:moveTo>
                    <a:pt x="6787" y="4182"/>
                  </a:moveTo>
                  <a:lnTo>
                    <a:pt x="6347" y="4292"/>
                  </a:lnTo>
                  <a:lnTo>
                    <a:pt x="5907" y="4366"/>
                  </a:lnTo>
                  <a:lnTo>
                    <a:pt x="5466" y="4439"/>
                  </a:lnTo>
                  <a:lnTo>
                    <a:pt x="5063" y="4549"/>
                  </a:lnTo>
                  <a:lnTo>
                    <a:pt x="4990" y="4622"/>
                  </a:lnTo>
                  <a:lnTo>
                    <a:pt x="4953" y="4696"/>
                  </a:lnTo>
                  <a:lnTo>
                    <a:pt x="4953" y="4806"/>
                  </a:lnTo>
                  <a:lnTo>
                    <a:pt x="5063" y="4843"/>
                  </a:lnTo>
                  <a:lnTo>
                    <a:pt x="5283" y="4879"/>
                  </a:lnTo>
                  <a:lnTo>
                    <a:pt x="5980" y="4879"/>
                  </a:lnTo>
                  <a:lnTo>
                    <a:pt x="6457" y="4769"/>
                  </a:lnTo>
                  <a:lnTo>
                    <a:pt x="6897" y="4659"/>
                  </a:lnTo>
                  <a:lnTo>
                    <a:pt x="6970" y="4622"/>
                  </a:lnTo>
                  <a:lnTo>
                    <a:pt x="7044" y="4586"/>
                  </a:lnTo>
                  <a:lnTo>
                    <a:pt x="7080" y="4512"/>
                  </a:lnTo>
                  <a:lnTo>
                    <a:pt x="7117" y="4439"/>
                  </a:lnTo>
                  <a:lnTo>
                    <a:pt x="7080" y="4292"/>
                  </a:lnTo>
                  <a:lnTo>
                    <a:pt x="7007" y="4219"/>
                  </a:lnTo>
                  <a:lnTo>
                    <a:pt x="6934" y="4182"/>
                  </a:lnTo>
                  <a:close/>
                  <a:moveTo>
                    <a:pt x="11079" y="2055"/>
                  </a:moveTo>
                  <a:lnTo>
                    <a:pt x="10785" y="2091"/>
                  </a:lnTo>
                  <a:lnTo>
                    <a:pt x="10565" y="2165"/>
                  </a:lnTo>
                  <a:lnTo>
                    <a:pt x="10382" y="2311"/>
                  </a:lnTo>
                  <a:lnTo>
                    <a:pt x="10235" y="2495"/>
                  </a:lnTo>
                  <a:lnTo>
                    <a:pt x="10198" y="2385"/>
                  </a:lnTo>
                  <a:lnTo>
                    <a:pt x="10088" y="2348"/>
                  </a:lnTo>
                  <a:lnTo>
                    <a:pt x="9942" y="2311"/>
                  </a:lnTo>
                  <a:lnTo>
                    <a:pt x="9611" y="2311"/>
                  </a:lnTo>
                  <a:lnTo>
                    <a:pt x="9501" y="2348"/>
                  </a:lnTo>
                  <a:lnTo>
                    <a:pt x="9208" y="2495"/>
                  </a:lnTo>
                  <a:lnTo>
                    <a:pt x="8988" y="2678"/>
                  </a:lnTo>
                  <a:lnTo>
                    <a:pt x="8951" y="2568"/>
                  </a:lnTo>
                  <a:lnTo>
                    <a:pt x="8915" y="2532"/>
                  </a:lnTo>
                  <a:lnTo>
                    <a:pt x="8878" y="2532"/>
                  </a:lnTo>
                  <a:lnTo>
                    <a:pt x="8804" y="2568"/>
                  </a:lnTo>
                  <a:lnTo>
                    <a:pt x="8731" y="2752"/>
                  </a:lnTo>
                  <a:lnTo>
                    <a:pt x="8658" y="2935"/>
                  </a:lnTo>
                  <a:lnTo>
                    <a:pt x="8621" y="3339"/>
                  </a:lnTo>
                  <a:lnTo>
                    <a:pt x="8584" y="3705"/>
                  </a:lnTo>
                  <a:lnTo>
                    <a:pt x="8621" y="4072"/>
                  </a:lnTo>
                  <a:lnTo>
                    <a:pt x="8694" y="4439"/>
                  </a:lnTo>
                  <a:lnTo>
                    <a:pt x="8768" y="4806"/>
                  </a:lnTo>
                  <a:lnTo>
                    <a:pt x="8804" y="4879"/>
                  </a:lnTo>
                  <a:lnTo>
                    <a:pt x="8878" y="4953"/>
                  </a:lnTo>
                  <a:lnTo>
                    <a:pt x="8951" y="4989"/>
                  </a:lnTo>
                  <a:lnTo>
                    <a:pt x="9061" y="4953"/>
                  </a:lnTo>
                  <a:lnTo>
                    <a:pt x="9135" y="4916"/>
                  </a:lnTo>
                  <a:lnTo>
                    <a:pt x="9208" y="4879"/>
                  </a:lnTo>
                  <a:lnTo>
                    <a:pt x="9245" y="4769"/>
                  </a:lnTo>
                  <a:lnTo>
                    <a:pt x="9208" y="4659"/>
                  </a:lnTo>
                  <a:lnTo>
                    <a:pt x="9135" y="4182"/>
                  </a:lnTo>
                  <a:lnTo>
                    <a:pt x="9098" y="3669"/>
                  </a:lnTo>
                  <a:lnTo>
                    <a:pt x="9135" y="3339"/>
                  </a:lnTo>
                  <a:lnTo>
                    <a:pt x="9208" y="3118"/>
                  </a:lnTo>
                  <a:lnTo>
                    <a:pt x="9391" y="2972"/>
                  </a:lnTo>
                  <a:lnTo>
                    <a:pt x="9575" y="2825"/>
                  </a:lnTo>
                  <a:lnTo>
                    <a:pt x="9795" y="2788"/>
                  </a:lnTo>
                  <a:lnTo>
                    <a:pt x="9868" y="4072"/>
                  </a:lnTo>
                  <a:lnTo>
                    <a:pt x="9905" y="4146"/>
                  </a:lnTo>
                  <a:lnTo>
                    <a:pt x="9942" y="4219"/>
                  </a:lnTo>
                  <a:lnTo>
                    <a:pt x="10015" y="4292"/>
                  </a:lnTo>
                  <a:lnTo>
                    <a:pt x="10125" y="4292"/>
                  </a:lnTo>
                  <a:lnTo>
                    <a:pt x="10198" y="4329"/>
                  </a:lnTo>
                  <a:lnTo>
                    <a:pt x="10272" y="4292"/>
                  </a:lnTo>
                  <a:lnTo>
                    <a:pt x="10308" y="4219"/>
                  </a:lnTo>
                  <a:lnTo>
                    <a:pt x="10345" y="4146"/>
                  </a:lnTo>
                  <a:lnTo>
                    <a:pt x="10455" y="3559"/>
                  </a:lnTo>
                  <a:lnTo>
                    <a:pt x="10565" y="3008"/>
                  </a:lnTo>
                  <a:lnTo>
                    <a:pt x="10602" y="2862"/>
                  </a:lnTo>
                  <a:lnTo>
                    <a:pt x="10675" y="2752"/>
                  </a:lnTo>
                  <a:lnTo>
                    <a:pt x="10785" y="2642"/>
                  </a:lnTo>
                  <a:lnTo>
                    <a:pt x="10895" y="2568"/>
                  </a:lnTo>
                  <a:lnTo>
                    <a:pt x="11079" y="2568"/>
                  </a:lnTo>
                  <a:lnTo>
                    <a:pt x="11115" y="2642"/>
                  </a:lnTo>
                  <a:lnTo>
                    <a:pt x="11115" y="2752"/>
                  </a:lnTo>
                  <a:lnTo>
                    <a:pt x="11115" y="2862"/>
                  </a:lnTo>
                  <a:lnTo>
                    <a:pt x="11189" y="3449"/>
                  </a:lnTo>
                  <a:lnTo>
                    <a:pt x="11299" y="4036"/>
                  </a:lnTo>
                  <a:lnTo>
                    <a:pt x="11372" y="4256"/>
                  </a:lnTo>
                  <a:lnTo>
                    <a:pt x="11446" y="4512"/>
                  </a:lnTo>
                  <a:lnTo>
                    <a:pt x="11556" y="4732"/>
                  </a:lnTo>
                  <a:lnTo>
                    <a:pt x="11629" y="4806"/>
                  </a:lnTo>
                  <a:lnTo>
                    <a:pt x="11739" y="4843"/>
                  </a:lnTo>
                  <a:lnTo>
                    <a:pt x="11849" y="4843"/>
                  </a:lnTo>
                  <a:lnTo>
                    <a:pt x="11922" y="4806"/>
                  </a:lnTo>
                  <a:lnTo>
                    <a:pt x="11996" y="4769"/>
                  </a:lnTo>
                  <a:lnTo>
                    <a:pt x="12032" y="4696"/>
                  </a:lnTo>
                  <a:lnTo>
                    <a:pt x="12069" y="4586"/>
                  </a:lnTo>
                  <a:lnTo>
                    <a:pt x="11996" y="4476"/>
                  </a:lnTo>
                  <a:lnTo>
                    <a:pt x="11922" y="4402"/>
                  </a:lnTo>
                  <a:lnTo>
                    <a:pt x="11886" y="4256"/>
                  </a:lnTo>
                  <a:lnTo>
                    <a:pt x="11812" y="4072"/>
                  </a:lnTo>
                  <a:lnTo>
                    <a:pt x="11776" y="3779"/>
                  </a:lnTo>
                  <a:lnTo>
                    <a:pt x="11666" y="3339"/>
                  </a:lnTo>
                  <a:lnTo>
                    <a:pt x="11629" y="2862"/>
                  </a:lnTo>
                  <a:lnTo>
                    <a:pt x="11629" y="2532"/>
                  </a:lnTo>
                  <a:lnTo>
                    <a:pt x="11592" y="2385"/>
                  </a:lnTo>
                  <a:lnTo>
                    <a:pt x="11482" y="2275"/>
                  </a:lnTo>
                  <a:lnTo>
                    <a:pt x="11299" y="2128"/>
                  </a:lnTo>
                  <a:lnTo>
                    <a:pt x="11189" y="2091"/>
                  </a:lnTo>
                  <a:lnTo>
                    <a:pt x="11079" y="2055"/>
                  </a:lnTo>
                  <a:close/>
                  <a:moveTo>
                    <a:pt x="2715" y="1138"/>
                  </a:moveTo>
                  <a:lnTo>
                    <a:pt x="2569" y="1174"/>
                  </a:lnTo>
                  <a:lnTo>
                    <a:pt x="2422" y="1284"/>
                  </a:lnTo>
                  <a:lnTo>
                    <a:pt x="2385" y="1358"/>
                  </a:lnTo>
                  <a:lnTo>
                    <a:pt x="2165" y="1284"/>
                  </a:lnTo>
                  <a:lnTo>
                    <a:pt x="1762" y="1284"/>
                  </a:lnTo>
                  <a:lnTo>
                    <a:pt x="1542" y="1358"/>
                  </a:lnTo>
                  <a:lnTo>
                    <a:pt x="771" y="1504"/>
                  </a:lnTo>
                  <a:lnTo>
                    <a:pt x="368" y="1651"/>
                  </a:lnTo>
                  <a:lnTo>
                    <a:pt x="184" y="1725"/>
                  </a:lnTo>
                  <a:lnTo>
                    <a:pt x="38" y="1835"/>
                  </a:lnTo>
                  <a:lnTo>
                    <a:pt x="1" y="1908"/>
                  </a:lnTo>
                  <a:lnTo>
                    <a:pt x="1" y="1981"/>
                  </a:lnTo>
                  <a:lnTo>
                    <a:pt x="38" y="2018"/>
                  </a:lnTo>
                  <a:lnTo>
                    <a:pt x="111" y="2055"/>
                  </a:lnTo>
                  <a:lnTo>
                    <a:pt x="74" y="2348"/>
                  </a:lnTo>
                  <a:lnTo>
                    <a:pt x="74" y="2642"/>
                  </a:lnTo>
                  <a:lnTo>
                    <a:pt x="74" y="3705"/>
                  </a:lnTo>
                  <a:lnTo>
                    <a:pt x="111" y="4843"/>
                  </a:lnTo>
                  <a:lnTo>
                    <a:pt x="148" y="5980"/>
                  </a:lnTo>
                  <a:lnTo>
                    <a:pt x="184" y="6090"/>
                  </a:lnTo>
                  <a:lnTo>
                    <a:pt x="294" y="6200"/>
                  </a:lnTo>
                  <a:lnTo>
                    <a:pt x="404" y="6236"/>
                  </a:lnTo>
                  <a:lnTo>
                    <a:pt x="514" y="6200"/>
                  </a:lnTo>
                  <a:lnTo>
                    <a:pt x="624" y="6236"/>
                  </a:lnTo>
                  <a:lnTo>
                    <a:pt x="845" y="6273"/>
                  </a:lnTo>
                  <a:lnTo>
                    <a:pt x="1028" y="6236"/>
                  </a:lnTo>
                  <a:lnTo>
                    <a:pt x="1395" y="6163"/>
                  </a:lnTo>
                  <a:lnTo>
                    <a:pt x="2385" y="5980"/>
                  </a:lnTo>
                  <a:lnTo>
                    <a:pt x="2605" y="5943"/>
                  </a:lnTo>
                  <a:lnTo>
                    <a:pt x="2752" y="5906"/>
                  </a:lnTo>
                  <a:lnTo>
                    <a:pt x="2899" y="5833"/>
                  </a:lnTo>
                  <a:lnTo>
                    <a:pt x="2972" y="5686"/>
                  </a:lnTo>
                  <a:lnTo>
                    <a:pt x="2972" y="5576"/>
                  </a:lnTo>
                  <a:lnTo>
                    <a:pt x="2935" y="5503"/>
                  </a:lnTo>
                  <a:lnTo>
                    <a:pt x="2825" y="5429"/>
                  </a:lnTo>
                  <a:lnTo>
                    <a:pt x="2679" y="5393"/>
                  </a:lnTo>
                  <a:lnTo>
                    <a:pt x="2532" y="5393"/>
                  </a:lnTo>
                  <a:lnTo>
                    <a:pt x="2385" y="5429"/>
                  </a:lnTo>
                  <a:lnTo>
                    <a:pt x="2055" y="5503"/>
                  </a:lnTo>
                  <a:lnTo>
                    <a:pt x="1762" y="5576"/>
                  </a:lnTo>
                  <a:lnTo>
                    <a:pt x="1028" y="5723"/>
                  </a:lnTo>
                  <a:lnTo>
                    <a:pt x="698" y="5796"/>
                  </a:lnTo>
                  <a:lnTo>
                    <a:pt x="661" y="4953"/>
                  </a:lnTo>
                  <a:lnTo>
                    <a:pt x="624" y="4109"/>
                  </a:lnTo>
                  <a:lnTo>
                    <a:pt x="845" y="4109"/>
                  </a:lnTo>
                  <a:lnTo>
                    <a:pt x="1028" y="4072"/>
                  </a:lnTo>
                  <a:lnTo>
                    <a:pt x="1431" y="3962"/>
                  </a:lnTo>
                  <a:lnTo>
                    <a:pt x="2459" y="3742"/>
                  </a:lnTo>
                  <a:lnTo>
                    <a:pt x="2495" y="3779"/>
                  </a:lnTo>
                  <a:lnTo>
                    <a:pt x="2605" y="3779"/>
                  </a:lnTo>
                  <a:lnTo>
                    <a:pt x="2679" y="3742"/>
                  </a:lnTo>
                  <a:lnTo>
                    <a:pt x="2752" y="3705"/>
                  </a:lnTo>
                  <a:lnTo>
                    <a:pt x="2789" y="3669"/>
                  </a:lnTo>
                  <a:lnTo>
                    <a:pt x="2862" y="3559"/>
                  </a:lnTo>
                  <a:lnTo>
                    <a:pt x="2899" y="3485"/>
                  </a:lnTo>
                  <a:lnTo>
                    <a:pt x="2899" y="3412"/>
                  </a:lnTo>
                  <a:lnTo>
                    <a:pt x="2862" y="3339"/>
                  </a:lnTo>
                  <a:lnTo>
                    <a:pt x="2825" y="3265"/>
                  </a:lnTo>
                  <a:lnTo>
                    <a:pt x="2715" y="3155"/>
                  </a:lnTo>
                  <a:lnTo>
                    <a:pt x="2532" y="3155"/>
                  </a:lnTo>
                  <a:lnTo>
                    <a:pt x="1431" y="3449"/>
                  </a:lnTo>
                  <a:lnTo>
                    <a:pt x="1028" y="3522"/>
                  </a:lnTo>
                  <a:lnTo>
                    <a:pt x="808" y="3595"/>
                  </a:lnTo>
                  <a:lnTo>
                    <a:pt x="624" y="3632"/>
                  </a:lnTo>
                  <a:lnTo>
                    <a:pt x="588" y="2788"/>
                  </a:lnTo>
                  <a:lnTo>
                    <a:pt x="588" y="2458"/>
                  </a:lnTo>
                  <a:lnTo>
                    <a:pt x="551" y="2091"/>
                  </a:lnTo>
                  <a:lnTo>
                    <a:pt x="1065" y="1981"/>
                  </a:lnTo>
                  <a:lnTo>
                    <a:pt x="1615" y="1835"/>
                  </a:lnTo>
                  <a:lnTo>
                    <a:pt x="1798" y="1798"/>
                  </a:lnTo>
                  <a:lnTo>
                    <a:pt x="2055" y="1798"/>
                  </a:lnTo>
                  <a:lnTo>
                    <a:pt x="2165" y="1871"/>
                  </a:lnTo>
                  <a:lnTo>
                    <a:pt x="2238" y="1908"/>
                  </a:lnTo>
                  <a:lnTo>
                    <a:pt x="2312" y="1945"/>
                  </a:lnTo>
                  <a:lnTo>
                    <a:pt x="2422" y="1945"/>
                  </a:lnTo>
                  <a:lnTo>
                    <a:pt x="2495" y="1908"/>
                  </a:lnTo>
                  <a:lnTo>
                    <a:pt x="3009" y="1651"/>
                  </a:lnTo>
                  <a:lnTo>
                    <a:pt x="3082" y="1615"/>
                  </a:lnTo>
                  <a:lnTo>
                    <a:pt x="3119" y="1578"/>
                  </a:lnTo>
                  <a:lnTo>
                    <a:pt x="3156" y="1431"/>
                  </a:lnTo>
                  <a:lnTo>
                    <a:pt x="3119" y="1284"/>
                  </a:lnTo>
                  <a:lnTo>
                    <a:pt x="3082" y="1248"/>
                  </a:lnTo>
                  <a:lnTo>
                    <a:pt x="3009" y="1174"/>
                  </a:lnTo>
                  <a:lnTo>
                    <a:pt x="2862" y="113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39" name="Shape 339"/>
            <p:cNvSpPr/>
            <p:nvPr/>
          </p:nvSpPr>
          <p:spPr>
            <a:xfrm>
              <a:off x="6336425" y="4507675"/>
              <a:ext cx="520000" cy="365000"/>
            </a:xfrm>
            <a:custGeom>
              <a:avLst/>
              <a:gdLst/>
              <a:ahLst/>
              <a:cxnLst/>
              <a:rect l="0" t="0" r="0" b="0"/>
              <a:pathLst>
                <a:path w="20800" h="14600" extrusionOk="0">
                  <a:moveTo>
                    <a:pt x="5466" y="441"/>
                  </a:moveTo>
                  <a:lnTo>
                    <a:pt x="5650" y="478"/>
                  </a:lnTo>
                  <a:lnTo>
                    <a:pt x="5577" y="478"/>
                  </a:lnTo>
                  <a:lnTo>
                    <a:pt x="5466" y="441"/>
                  </a:lnTo>
                  <a:close/>
                  <a:moveTo>
                    <a:pt x="4843" y="478"/>
                  </a:moveTo>
                  <a:lnTo>
                    <a:pt x="4806" y="514"/>
                  </a:lnTo>
                  <a:lnTo>
                    <a:pt x="4586" y="551"/>
                  </a:lnTo>
                  <a:lnTo>
                    <a:pt x="4843" y="478"/>
                  </a:lnTo>
                  <a:close/>
                  <a:moveTo>
                    <a:pt x="5173" y="808"/>
                  </a:moveTo>
                  <a:lnTo>
                    <a:pt x="5210" y="844"/>
                  </a:lnTo>
                  <a:lnTo>
                    <a:pt x="5246" y="918"/>
                  </a:lnTo>
                  <a:lnTo>
                    <a:pt x="5356" y="991"/>
                  </a:lnTo>
                  <a:lnTo>
                    <a:pt x="5503" y="1028"/>
                  </a:lnTo>
                  <a:lnTo>
                    <a:pt x="5760" y="1028"/>
                  </a:lnTo>
                  <a:lnTo>
                    <a:pt x="5870" y="991"/>
                  </a:lnTo>
                  <a:lnTo>
                    <a:pt x="5980" y="991"/>
                  </a:lnTo>
                  <a:lnTo>
                    <a:pt x="6017" y="1028"/>
                  </a:lnTo>
                  <a:lnTo>
                    <a:pt x="6053" y="1101"/>
                  </a:lnTo>
                  <a:lnTo>
                    <a:pt x="6163" y="1431"/>
                  </a:lnTo>
                  <a:lnTo>
                    <a:pt x="6163" y="1725"/>
                  </a:lnTo>
                  <a:lnTo>
                    <a:pt x="6127" y="2055"/>
                  </a:lnTo>
                  <a:lnTo>
                    <a:pt x="6053" y="2348"/>
                  </a:lnTo>
                  <a:lnTo>
                    <a:pt x="5980" y="2532"/>
                  </a:lnTo>
                  <a:lnTo>
                    <a:pt x="5907" y="2715"/>
                  </a:lnTo>
                  <a:lnTo>
                    <a:pt x="5650" y="3009"/>
                  </a:lnTo>
                  <a:lnTo>
                    <a:pt x="5393" y="3229"/>
                  </a:lnTo>
                  <a:lnTo>
                    <a:pt x="5063" y="3412"/>
                  </a:lnTo>
                  <a:lnTo>
                    <a:pt x="5063" y="3375"/>
                  </a:lnTo>
                  <a:lnTo>
                    <a:pt x="5063" y="3302"/>
                  </a:lnTo>
                  <a:lnTo>
                    <a:pt x="5026" y="3265"/>
                  </a:lnTo>
                  <a:lnTo>
                    <a:pt x="4953" y="3229"/>
                  </a:lnTo>
                  <a:lnTo>
                    <a:pt x="4880" y="3229"/>
                  </a:lnTo>
                  <a:lnTo>
                    <a:pt x="5063" y="2789"/>
                  </a:lnTo>
                  <a:lnTo>
                    <a:pt x="5063" y="2715"/>
                  </a:lnTo>
                  <a:lnTo>
                    <a:pt x="4990" y="2679"/>
                  </a:lnTo>
                  <a:lnTo>
                    <a:pt x="4953" y="2679"/>
                  </a:lnTo>
                  <a:lnTo>
                    <a:pt x="4880" y="2715"/>
                  </a:lnTo>
                  <a:lnTo>
                    <a:pt x="4549" y="3229"/>
                  </a:lnTo>
                  <a:lnTo>
                    <a:pt x="4329" y="3559"/>
                  </a:lnTo>
                  <a:lnTo>
                    <a:pt x="4109" y="3522"/>
                  </a:lnTo>
                  <a:lnTo>
                    <a:pt x="3853" y="3486"/>
                  </a:lnTo>
                  <a:lnTo>
                    <a:pt x="3706" y="3449"/>
                  </a:lnTo>
                  <a:lnTo>
                    <a:pt x="3999" y="3192"/>
                  </a:lnTo>
                  <a:lnTo>
                    <a:pt x="4586" y="2642"/>
                  </a:lnTo>
                  <a:lnTo>
                    <a:pt x="4586" y="2568"/>
                  </a:lnTo>
                  <a:lnTo>
                    <a:pt x="4586" y="2495"/>
                  </a:lnTo>
                  <a:lnTo>
                    <a:pt x="4513" y="2458"/>
                  </a:lnTo>
                  <a:lnTo>
                    <a:pt x="4439" y="2458"/>
                  </a:lnTo>
                  <a:lnTo>
                    <a:pt x="3486" y="3119"/>
                  </a:lnTo>
                  <a:lnTo>
                    <a:pt x="3302" y="3265"/>
                  </a:lnTo>
                  <a:lnTo>
                    <a:pt x="3229" y="3192"/>
                  </a:lnTo>
                  <a:lnTo>
                    <a:pt x="3266" y="3082"/>
                  </a:lnTo>
                  <a:lnTo>
                    <a:pt x="3302" y="3009"/>
                  </a:lnTo>
                  <a:lnTo>
                    <a:pt x="3266" y="2935"/>
                  </a:lnTo>
                  <a:lnTo>
                    <a:pt x="3229" y="2899"/>
                  </a:lnTo>
                  <a:lnTo>
                    <a:pt x="3339" y="2935"/>
                  </a:lnTo>
                  <a:lnTo>
                    <a:pt x="3669" y="2752"/>
                  </a:lnTo>
                  <a:lnTo>
                    <a:pt x="4733" y="2055"/>
                  </a:lnTo>
                  <a:lnTo>
                    <a:pt x="4770" y="1982"/>
                  </a:lnTo>
                  <a:lnTo>
                    <a:pt x="4770" y="1945"/>
                  </a:lnTo>
                  <a:lnTo>
                    <a:pt x="4733" y="1872"/>
                  </a:lnTo>
                  <a:lnTo>
                    <a:pt x="4660" y="1872"/>
                  </a:lnTo>
                  <a:lnTo>
                    <a:pt x="4329" y="1982"/>
                  </a:lnTo>
                  <a:lnTo>
                    <a:pt x="3816" y="2202"/>
                  </a:lnTo>
                  <a:lnTo>
                    <a:pt x="3302" y="2458"/>
                  </a:lnTo>
                  <a:lnTo>
                    <a:pt x="3082" y="2642"/>
                  </a:lnTo>
                  <a:lnTo>
                    <a:pt x="2935" y="2789"/>
                  </a:lnTo>
                  <a:lnTo>
                    <a:pt x="2899" y="2605"/>
                  </a:lnTo>
                  <a:lnTo>
                    <a:pt x="2899" y="2458"/>
                  </a:lnTo>
                  <a:lnTo>
                    <a:pt x="3082" y="2385"/>
                  </a:lnTo>
                  <a:lnTo>
                    <a:pt x="3266" y="2238"/>
                  </a:lnTo>
                  <a:lnTo>
                    <a:pt x="3632" y="2018"/>
                  </a:lnTo>
                  <a:lnTo>
                    <a:pt x="4109" y="1725"/>
                  </a:lnTo>
                  <a:lnTo>
                    <a:pt x="4586" y="1505"/>
                  </a:lnTo>
                  <a:lnTo>
                    <a:pt x="4660" y="1431"/>
                  </a:lnTo>
                  <a:lnTo>
                    <a:pt x="4660" y="1358"/>
                  </a:lnTo>
                  <a:lnTo>
                    <a:pt x="4586" y="1321"/>
                  </a:lnTo>
                  <a:lnTo>
                    <a:pt x="4513" y="1285"/>
                  </a:lnTo>
                  <a:lnTo>
                    <a:pt x="4256" y="1358"/>
                  </a:lnTo>
                  <a:lnTo>
                    <a:pt x="3963" y="1431"/>
                  </a:lnTo>
                  <a:lnTo>
                    <a:pt x="3706" y="1505"/>
                  </a:lnTo>
                  <a:lnTo>
                    <a:pt x="3449" y="1651"/>
                  </a:lnTo>
                  <a:lnTo>
                    <a:pt x="3156" y="1798"/>
                  </a:lnTo>
                  <a:lnTo>
                    <a:pt x="3302" y="1578"/>
                  </a:lnTo>
                  <a:lnTo>
                    <a:pt x="3486" y="1358"/>
                  </a:lnTo>
                  <a:lnTo>
                    <a:pt x="3779" y="1211"/>
                  </a:lnTo>
                  <a:lnTo>
                    <a:pt x="4109" y="1065"/>
                  </a:lnTo>
                  <a:lnTo>
                    <a:pt x="4733" y="844"/>
                  </a:lnTo>
                  <a:lnTo>
                    <a:pt x="4770" y="918"/>
                  </a:lnTo>
                  <a:lnTo>
                    <a:pt x="4843" y="991"/>
                  </a:lnTo>
                  <a:lnTo>
                    <a:pt x="4916" y="991"/>
                  </a:lnTo>
                  <a:lnTo>
                    <a:pt x="4990" y="1028"/>
                  </a:lnTo>
                  <a:lnTo>
                    <a:pt x="5063" y="991"/>
                  </a:lnTo>
                  <a:lnTo>
                    <a:pt x="5100" y="955"/>
                  </a:lnTo>
                  <a:lnTo>
                    <a:pt x="5173" y="881"/>
                  </a:lnTo>
                  <a:lnTo>
                    <a:pt x="5173" y="808"/>
                  </a:lnTo>
                  <a:close/>
                  <a:moveTo>
                    <a:pt x="9648" y="3302"/>
                  </a:moveTo>
                  <a:lnTo>
                    <a:pt x="9905" y="3375"/>
                  </a:lnTo>
                  <a:lnTo>
                    <a:pt x="9905" y="3412"/>
                  </a:lnTo>
                  <a:lnTo>
                    <a:pt x="10125" y="3632"/>
                  </a:lnTo>
                  <a:lnTo>
                    <a:pt x="10308" y="3889"/>
                  </a:lnTo>
                  <a:lnTo>
                    <a:pt x="10162" y="4036"/>
                  </a:lnTo>
                  <a:lnTo>
                    <a:pt x="9978" y="4182"/>
                  </a:lnTo>
                  <a:lnTo>
                    <a:pt x="9795" y="4293"/>
                  </a:lnTo>
                  <a:lnTo>
                    <a:pt x="9612" y="4329"/>
                  </a:lnTo>
                  <a:lnTo>
                    <a:pt x="9501" y="4293"/>
                  </a:lnTo>
                  <a:lnTo>
                    <a:pt x="9428" y="4256"/>
                  </a:lnTo>
                  <a:lnTo>
                    <a:pt x="9501" y="4146"/>
                  </a:lnTo>
                  <a:lnTo>
                    <a:pt x="9501" y="4072"/>
                  </a:lnTo>
                  <a:lnTo>
                    <a:pt x="9465" y="3999"/>
                  </a:lnTo>
                  <a:lnTo>
                    <a:pt x="9391" y="3926"/>
                  </a:lnTo>
                  <a:lnTo>
                    <a:pt x="9245" y="3926"/>
                  </a:lnTo>
                  <a:lnTo>
                    <a:pt x="9465" y="3816"/>
                  </a:lnTo>
                  <a:lnTo>
                    <a:pt x="9501" y="3779"/>
                  </a:lnTo>
                  <a:lnTo>
                    <a:pt x="9538" y="3742"/>
                  </a:lnTo>
                  <a:lnTo>
                    <a:pt x="9538" y="3632"/>
                  </a:lnTo>
                  <a:lnTo>
                    <a:pt x="9465" y="3559"/>
                  </a:lnTo>
                  <a:lnTo>
                    <a:pt x="9391" y="3522"/>
                  </a:lnTo>
                  <a:lnTo>
                    <a:pt x="9355" y="3522"/>
                  </a:lnTo>
                  <a:lnTo>
                    <a:pt x="9061" y="3632"/>
                  </a:lnTo>
                  <a:lnTo>
                    <a:pt x="9208" y="3375"/>
                  </a:lnTo>
                  <a:lnTo>
                    <a:pt x="9281" y="3412"/>
                  </a:lnTo>
                  <a:lnTo>
                    <a:pt x="9355" y="3412"/>
                  </a:lnTo>
                  <a:lnTo>
                    <a:pt x="9501" y="3375"/>
                  </a:lnTo>
                  <a:lnTo>
                    <a:pt x="9648" y="3302"/>
                  </a:lnTo>
                  <a:close/>
                  <a:moveTo>
                    <a:pt x="1505" y="4329"/>
                  </a:moveTo>
                  <a:lnTo>
                    <a:pt x="1615" y="4366"/>
                  </a:lnTo>
                  <a:lnTo>
                    <a:pt x="1725" y="4439"/>
                  </a:lnTo>
                  <a:lnTo>
                    <a:pt x="1872" y="4586"/>
                  </a:lnTo>
                  <a:lnTo>
                    <a:pt x="1908" y="4769"/>
                  </a:lnTo>
                  <a:lnTo>
                    <a:pt x="1945" y="4916"/>
                  </a:lnTo>
                  <a:lnTo>
                    <a:pt x="1908" y="5100"/>
                  </a:lnTo>
                  <a:lnTo>
                    <a:pt x="1872" y="5246"/>
                  </a:lnTo>
                  <a:lnTo>
                    <a:pt x="1762" y="5393"/>
                  </a:lnTo>
                  <a:lnTo>
                    <a:pt x="1615" y="5503"/>
                  </a:lnTo>
                  <a:lnTo>
                    <a:pt x="1468" y="5576"/>
                  </a:lnTo>
                  <a:lnTo>
                    <a:pt x="1432" y="5430"/>
                  </a:lnTo>
                  <a:lnTo>
                    <a:pt x="1432" y="5283"/>
                  </a:lnTo>
                  <a:lnTo>
                    <a:pt x="1432" y="5210"/>
                  </a:lnTo>
                  <a:lnTo>
                    <a:pt x="1395" y="5136"/>
                  </a:lnTo>
                  <a:lnTo>
                    <a:pt x="1395" y="5063"/>
                  </a:lnTo>
                  <a:lnTo>
                    <a:pt x="1321" y="4989"/>
                  </a:lnTo>
                  <a:lnTo>
                    <a:pt x="1285" y="4953"/>
                  </a:lnTo>
                  <a:lnTo>
                    <a:pt x="1175" y="4989"/>
                  </a:lnTo>
                  <a:lnTo>
                    <a:pt x="1028" y="5063"/>
                  </a:lnTo>
                  <a:lnTo>
                    <a:pt x="1138" y="4989"/>
                  </a:lnTo>
                  <a:lnTo>
                    <a:pt x="1321" y="4879"/>
                  </a:lnTo>
                  <a:lnTo>
                    <a:pt x="1468" y="4769"/>
                  </a:lnTo>
                  <a:lnTo>
                    <a:pt x="1542" y="4696"/>
                  </a:lnTo>
                  <a:lnTo>
                    <a:pt x="1505" y="4623"/>
                  </a:lnTo>
                  <a:lnTo>
                    <a:pt x="1468" y="4549"/>
                  </a:lnTo>
                  <a:lnTo>
                    <a:pt x="1395" y="4513"/>
                  </a:lnTo>
                  <a:lnTo>
                    <a:pt x="1432" y="4476"/>
                  </a:lnTo>
                  <a:lnTo>
                    <a:pt x="1468" y="4439"/>
                  </a:lnTo>
                  <a:lnTo>
                    <a:pt x="1468" y="4403"/>
                  </a:lnTo>
                  <a:lnTo>
                    <a:pt x="1432" y="4329"/>
                  </a:lnTo>
                  <a:close/>
                  <a:moveTo>
                    <a:pt x="1138" y="5576"/>
                  </a:moveTo>
                  <a:lnTo>
                    <a:pt x="1138" y="5650"/>
                  </a:lnTo>
                  <a:lnTo>
                    <a:pt x="1028" y="5613"/>
                  </a:lnTo>
                  <a:lnTo>
                    <a:pt x="1138" y="5576"/>
                  </a:lnTo>
                  <a:close/>
                  <a:moveTo>
                    <a:pt x="7887" y="5907"/>
                  </a:moveTo>
                  <a:lnTo>
                    <a:pt x="8218" y="5980"/>
                  </a:lnTo>
                  <a:lnTo>
                    <a:pt x="8291" y="6090"/>
                  </a:lnTo>
                  <a:lnTo>
                    <a:pt x="8401" y="6163"/>
                  </a:lnTo>
                  <a:lnTo>
                    <a:pt x="8511" y="6273"/>
                  </a:lnTo>
                  <a:lnTo>
                    <a:pt x="8621" y="6383"/>
                  </a:lnTo>
                  <a:lnTo>
                    <a:pt x="8694" y="6530"/>
                  </a:lnTo>
                  <a:lnTo>
                    <a:pt x="8768" y="6677"/>
                  </a:lnTo>
                  <a:lnTo>
                    <a:pt x="8805" y="6934"/>
                  </a:lnTo>
                  <a:lnTo>
                    <a:pt x="8768" y="7154"/>
                  </a:lnTo>
                  <a:lnTo>
                    <a:pt x="8658" y="7374"/>
                  </a:lnTo>
                  <a:lnTo>
                    <a:pt x="8548" y="7557"/>
                  </a:lnTo>
                  <a:lnTo>
                    <a:pt x="8438" y="7704"/>
                  </a:lnTo>
                  <a:lnTo>
                    <a:pt x="8291" y="7814"/>
                  </a:lnTo>
                  <a:lnTo>
                    <a:pt x="8144" y="7887"/>
                  </a:lnTo>
                  <a:lnTo>
                    <a:pt x="7998" y="7961"/>
                  </a:lnTo>
                  <a:lnTo>
                    <a:pt x="8071" y="7594"/>
                  </a:lnTo>
                  <a:lnTo>
                    <a:pt x="8071" y="7520"/>
                  </a:lnTo>
                  <a:lnTo>
                    <a:pt x="8034" y="7484"/>
                  </a:lnTo>
                  <a:lnTo>
                    <a:pt x="7961" y="7484"/>
                  </a:lnTo>
                  <a:lnTo>
                    <a:pt x="7924" y="7520"/>
                  </a:lnTo>
                  <a:lnTo>
                    <a:pt x="7741" y="7741"/>
                  </a:lnTo>
                  <a:lnTo>
                    <a:pt x="7557" y="7997"/>
                  </a:lnTo>
                  <a:lnTo>
                    <a:pt x="7264" y="7924"/>
                  </a:lnTo>
                  <a:lnTo>
                    <a:pt x="7484" y="7594"/>
                  </a:lnTo>
                  <a:lnTo>
                    <a:pt x="7741" y="7337"/>
                  </a:lnTo>
                  <a:lnTo>
                    <a:pt x="7741" y="7264"/>
                  </a:lnTo>
                  <a:lnTo>
                    <a:pt x="7741" y="7227"/>
                  </a:lnTo>
                  <a:lnTo>
                    <a:pt x="7631" y="7227"/>
                  </a:lnTo>
                  <a:lnTo>
                    <a:pt x="7447" y="7337"/>
                  </a:lnTo>
                  <a:lnTo>
                    <a:pt x="7264" y="7447"/>
                  </a:lnTo>
                  <a:lnTo>
                    <a:pt x="7080" y="7594"/>
                  </a:lnTo>
                  <a:lnTo>
                    <a:pt x="6934" y="7777"/>
                  </a:lnTo>
                  <a:lnTo>
                    <a:pt x="6860" y="7704"/>
                  </a:lnTo>
                  <a:lnTo>
                    <a:pt x="6714" y="7557"/>
                  </a:lnTo>
                  <a:lnTo>
                    <a:pt x="7227" y="7264"/>
                  </a:lnTo>
                  <a:lnTo>
                    <a:pt x="7741" y="6934"/>
                  </a:lnTo>
                  <a:lnTo>
                    <a:pt x="7741" y="6897"/>
                  </a:lnTo>
                  <a:lnTo>
                    <a:pt x="7704" y="6860"/>
                  </a:lnTo>
                  <a:lnTo>
                    <a:pt x="7411" y="6860"/>
                  </a:lnTo>
                  <a:lnTo>
                    <a:pt x="7080" y="6934"/>
                  </a:lnTo>
                  <a:lnTo>
                    <a:pt x="6787" y="7044"/>
                  </a:lnTo>
                  <a:lnTo>
                    <a:pt x="6530" y="7227"/>
                  </a:lnTo>
                  <a:lnTo>
                    <a:pt x="6494" y="7007"/>
                  </a:lnTo>
                  <a:lnTo>
                    <a:pt x="6494" y="6750"/>
                  </a:lnTo>
                  <a:lnTo>
                    <a:pt x="6604" y="6713"/>
                  </a:lnTo>
                  <a:lnTo>
                    <a:pt x="6970" y="6603"/>
                  </a:lnTo>
                  <a:lnTo>
                    <a:pt x="7117" y="6530"/>
                  </a:lnTo>
                  <a:lnTo>
                    <a:pt x="7301" y="6420"/>
                  </a:lnTo>
                  <a:lnTo>
                    <a:pt x="7337" y="6347"/>
                  </a:lnTo>
                  <a:lnTo>
                    <a:pt x="7337" y="6310"/>
                  </a:lnTo>
                  <a:lnTo>
                    <a:pt x="7301" y="6310"/>
                  </a:lnTo>
                  <a:lnTo>
                    <a:pt x="7007" y="6273"/>
                  </a:lnTo>
                  <a:lnTo>
                    <a:pt x="6750" y="6310"/>
                  </a:lnTo>
                  <a:lnTo>
                    <a:pt x="6750" y="6310"/>
                  </a:lnTo>
                  <a:lnTo>
                    <a:pt x="6860" y="6200"/>
                  </a:lnTo>
                  <a:lnTo>
                    <a:pt x="6970" y="6090"/>
                  </a:lnTo>
                  <a:lnTo>
                    <a:pt x="7117" y="6017"/>
                  </a:lnTo>
                  <a:lnTo>
                    <a:pt x="7264" y="5943"/>
                  </a:lnTo>
                  <a:lnTo>
                    <a:pt x="7557" y="5907"/>
                  </a:lnTo>
                  <a:close/>
                  <a:moveTo>
                    <a:pt x="4953" y="1"/>
                  </a:moveTo>
                  <a:lnTo>
                    <a:pt x="4733" y="37"/>
                  </a:lnTo>
                  <a:lnTo>
                    <a:pt x="4476" y="111"/>
                  </a:lnTo>
                  <a:lnTo>
                    <a:pt x="4256" y="184"/>
                  </a:lnTo>
                  <a:lnTo>
                    <a:pt x="4036" y="294"/>
                  </a:lnTo>
                  <a:lnTo>
                    <a:pt x="3632" y="551"/>
                  </a:lnTo>
                  <a:lnTo>
                    <a:pt x="3302" y="881"/>
                  </a:lnTo>
                  <a:lnTo>
                    <a:pt x="2972" y="1248"/>
                  </a:lnTo>
                  <a:lnTo>
                    <a:pt x="2679" y="1651"/>
                  </a:lnTo>
                  <a:lnTo>
                    <a:pt x="2569" y="1872"/>
                  </a:lnTo>
                  <a:lnTo>
                    <a:pt x="2495" y="2092"/>
                  </a:lnTo>
                  <a:lnTo>
                    <a:pt x="2422" y="2348"/>
                  </a:lnTo>
                  <a:lnTo>
                    <a:pt x="2385" y="2568"/>
                  </a:lnTo>
                  <a:lnTo>
                    <a:pt x="2422" y="2789"/>
                  </a:lnTo>
                  <a:lnTo>
                    <a:pt x="2459" y="2935"/>
                  </a:lnTo>
                  <a:lnTo>
                    <a:pt x="2532" y="3119"/>
                  </a:lnTo>
                  <a:lnTo>
                    <a:pt x="2605" y="3265"/>
                  </a:lnTo>
                  <a:lnTo>
                    <a:pt x="2495" y="3339"/>
                  </a:lnTo>
                  <a:lnTo>
                    <a:pt x="2018" y="3559"/>
                  </a:lnTo>
                  <a:lnTo>
                    <a:pt x="1798" y="3706"/>
                  </a:lnTo>
                  <a:lnTo>
                    <a:pt x="1688" y="3779"/>
                  </a:lnTo>
                  <a:lnTo>
                    <a:pt x="1578" y="3852"/>
                  </a:lnTo>
                  <a:lnTo>
                    <a:pt x="1065" y="3852"/>
                  </a:lnTo>
                  <a:lnTo>
                    <a:pt x="881" y="3926"/>
                  </a:lnTo>
                  <a:lnTo>
                    <a:pt x="735" y="3999"/>
                  </a:lnTo>
                  <a:lnTo>
                    <a:pt x="588" y="4109"/>
                  </a:lnTo>
                  <a:lnTo>
                    <a:pt x="478" y="4256"/>
                  </a:lnTo>
                  <a:lnTo>
                    <a:pt x="368" y="4403"/>
                  </a:lnTo>
                  <a:lnTo>
                    <a:pt x="184" y="4623"/>
                  </a:lnTo>
                  <a:lnTo>
                    <a:pt x="74" y="4879"/>
                  </a:lnTo>
                  <a:lnTo>
                    <a:pt x="38" y="4989"/>
                  </a:lnTo>
                  <a:lnTo>
                    <a:pt x="1" y="5136"/>
                  </a:lnTo>
                  <a:lnTo>
                    <a:pt x="38" y="5283"/>
                  </a:lnTo>
                  <a:lnTo>
                    <a:pt x="74" y="5430"/>
                  </a:lnTo>
                  <a:lnTo>
                    <a:pt x="184" y="5576"/>
                  </a:lnTo>
                  <a:lnTo>
                    <a:pt x="258" y="5723"/>
                  </a:lnTo>
                  <a:lnTo>
                    <a:pt x="404" y="5833"/>
                  </a:lnTo>
                  <a:lnTo>
                    <a:pt x="514" y="5943"/>
                  </a:lnTo>
                  <a:lnTo>
                    <a:pt x="661" y="6017"/>
                  </a:lnTo>
                  <a:lnTo>
                    <a:pt x="845" y="6053"/>
                  </a:lnTo>
                  <a:lnTo>
                    <a:pt x="1175" y="6127"/>
                  </a:lnTo>
                  <a:lnTo>
                    <a:pt x="1358" y="6127"/>
                  </a:lnTo>
                  <a:lnTo>
                    <a:pt x="1505" y="6090"/>
                  </a:lnTo>
                  <a:lnTo>
                    <a:pt x="1688" y="6053"/>
                  </a:lnTo>
                  <a:lnTo>
                    <a:pt x="1835" y="5980"/>
                  </a:lnTo>
                  <a:lnTo>
                    <a:pt x="2055" y="5760"/>
                  </a:lnTo>
                  <a:lnTo>
                    <a:pt x="2275" y="5503"/>
                  </a:lnTo>
                  <a:lnTo>
                    <a:pt x="2385" y="5210"/>
                  </a:lnTo>
                  <a:lnTo>
                    <a:pt x="2422" y="5063"/>
                  </a:lnTo>
                  <a:lnTo>
                    <a:pt x="2422" y="4879"/>
                  </a:lnTo>
                  <a:lnTo>
                    <a:pt x="2385" y="4733"/>
                  </a:lnTo>
                  <a:lnTo>
                    <a:pt x="2349" y="4586"/>
                  </a:lnTo>
                  <a:lnTo>
                    <a:pt x="2275" y="4403"/>
                  </a:lnTo>
                  <a:lnTo>
                    <a:pt x="2202" y="4256"/>
                  </a:lnTo>
                  <a:lnTo>
                    <a:pt x="2092" y="4146"/>
                  </a:lnTo>
                  <a:lnTo>
                    <a:pt x="2055" y="4109"/>
                  </a:lnTo>
                  <a:lnTo>
                    <a:pt x="2165" y="4036"/>
                  </a:lnTo>
                  <a:lnTo>
                    <a:pt x="2495" y="3816"/>
                  </a:lnTo>
                  <a:lnTo>
                    <a:pt x="2679" y="3669"/>
                  </a:lnTo>
                  <a:lnTo>
                    <a:pt x="2862" y="3522"/>
                  </a:lnTo>
                  <a:lnTo>
                    <a:pt x="3119" y="3706"/>
                  </a:lnTo>
                  <a:lnTo>
                    <a:pt x="3156" y="3779"/>
                  </a:lnTo>
                  <a:lnTo>
                    <a:pt x="3229" y="3816"/>
                  </a:lnTo>
                  <a:lnTo>
                    <a:pt x="3339" y="3816"/>
                  </a:lnTo>
                  <a:lnTo>
                    <a:pt x="3706" y="3962"/>
                  </a:lnTo>
                  <a:lnTo>
                    <a:pt x="4109" y="4036"/>
                  </a:lnTo>
                  <a:lnTo>
                    <a:pt x="4513" y="4072"/>
                  </a:lnTo>
                  <a:lnTo>
                    <a:pt x="4880" y="3999"/>
                  </a:lnTo>
                  <a:lnTo>
                    <a:pt x="5246" y="3889"/>
                  </a:lnTo>
                  <a:lnTo>
                    <a:pt x="5283" y="3962"/>
                  </a:lnTo>
                  <a:lnTo>
                    <a:pt x="5320" y="4036"/>
                  </a:lnTo>
                  <a:lnTo>
                    <a:pt x="5540" y="4219"/>
                  </a:lnTo>
                  <a:lnTo>
                    <a:pt x="5723" y="4439"/>
                  </a:lnTo>
                  <a:lnTo>
                    <a:pt x="5980" y="4916"/>
                  </a:lnTo>
                  <a:lnTo>
                    <a:pt x="6200" y="5430"/>
                  </a:lnTo>
                  <a:lnTo>
                    <a:pt x="6347" y="5650"/>
                  </a:lnTo>
                  <a:lnTo>
                    <a:pt x="6530" y="5870"/>
                  </a:lnTo>
                  <a:lnTo>
                    <a:pt x="6347" y="6017"/>
                  </a:lnTo>
                  <a:lnTo>
                    <a:pt x="6237" y="6200"/>
                  </a:lnTo>
                  <a:lnTo>
                    <a:pt x="6127" y="6383"/>
                  </a:lnTo>
                  <a:lnTo>
                    <a:pt x="6053" y="6567"/>
                  </a:lnTo>
                  <a:lnTo>
                    <a:pt x="5797" y="6713"/>
                  </a:lnTo>
                  <a:lnTo>
                    <a:pt x="5723" y="6824"/>
                  </a:lnTo>
                  <a:lnTo>
                    <a:pt x="5723" y="6934"/>
                  </a:lnTo>
                  <a:lnTo>
                    <a:pt x="5760" y="7044"/>
                  </a:lnTo>
                  <a:lnTo>
                    <a:pt x="5833" y="7080"/>
                  </a:lnTo>
                  <a:lnTo>
                    <a:pt x="6017" y="7080"/>
                  </a:lnTo>
                  <a:lnTo>
                    <a:pt x="6053" y="7300"/>
                  </a:lnTo>
                  <a:lnTo>
                    <a:pt x="6127" y="7520"/>
                  </a:lnTo>
                  <a:lnTo>
                    <a:pt x="6127" y="7631"/>
                  </a:lnTo>
                  <a:lnTo>
                    <a:pt x="6127" y="7741"/>
                  </a:lnTo>
                  <a:lnTo>
                    <a:pt x="6200" y="7814"/>
                  </a:lnTo>
                  <a:lnTo>
                    <a:pt x="6310" y="7851"/>
                  </a:lnTo>
                  <a:lnTo>
                    <a:pt x="6347" y="7851"/>
                  </a:lnTo>
                  <a:lnTo>
                    <a:pt x="6494" y="8034"/>
                  </a:lnTo>
                  <a:lnTo>
                    <a:pt x="6640" y="8144"/>
                  </a:lnTo>
                  <a:lnTo>
                    <a:pt x="6787" y="8254"/>
                  </a:lnTo>
                  <a:lnTo>
                    <a:pt x="6860" y="8291"/>
                  </a:lnTo>
                  <a:lnTo>
                    <a:pt x="6934" y="8327"/>
                  </a:lnTo>
                  <a:lnTo>
                    <a:pt x="7191" y="8438"/>
                  </a:lnTo>
                  <a:lnTo>
                    <a:pt x="7447" y="8474"/>
                  </a:lnTo>
                  <a:lnTo>
                    <a:pt x="7741" y="8474"/>
                  </a:lnTo>
                  <a:lnTo>
                    <a:pt x="7998" y="8438"/>
                  </a:lnTo>
                  <a:lnTo>
                    <a:pt x="8254" y="8364"/>
                  </a:lnTo>
                  <a:lnTo>
                    <a:pt x="8511" y="8254"/>
                  </a:lnTo>
                  <a:lnTo>
                    <a:pt x="8731" y="8071"/>
                  </a:lnTo>
                  <a:lnTo>
                    <a:pt x="8915" y="7887"/>
                  </a:lnTo>
                  <a:lnTo>
                    <a:pt x="9098" y="7631"/>
                  </a:lnTo>
                  <a:lnTo>
                    <a:pt x="9245" y="7300"/>
                  </a:lnTo>
                  <a:lnTo>
                    <a:pt x="9281" y="7007"/>
                  </a:lnTo>
                  <a:lnTo>
                    <a:pt x="9318" y="6824"/>
                  </a:lnTo>
                  <a:lnTo>
                    <a:pt x="9281" y="6677"/>
                  </a:lnTo>
                  <a:lnTo>
                    <a:pt x="9208" y="6457"/>
                  </a:lnTo>
                  <a:lnTo>
                    <a:pt x="9135" y="6200"/>
                  </a:lnTo>
                  <a:lnTo>
                    <a:pt x="8951" y="5980"/>
                  </a:lnTo>
                  <a:lnTo>
                    <a:pt x="8878" y="5907"/>
                  </a:lnTo>
                  <a:lnTo>
                    <a:pt x="8768" y="5833"/>
                  </a:lnTo>
                  <a:lnTo>
                    <a:pt x="8805" y="5686"/>
                  </a:lnTo>
                  <a:lnTo>
                    <a:pt x="9025" y="5246"/>
                  </a:lnTo>
                  <a:lnTo>
                    <a:pt x="9208" y="4769"/>
                  </a:lnTo>
                  <a:lnTo>
                    <a:pt x="9428" y="4806"/>
                  </a:lnTo>
                  <a:lnTo>
                    <a:pt x="9648" y="4806"/>
                  </a:lnTo>
                  <a:lnTo>
                    <a:pt x="9832" y="4733"/>
                  </a:lnTo>
                  <a:lnTo>
                    <a:pt x="10052" y="4659"/>
                  </a:lnTo>
                  <a:lnTo>
                    <a:pt x="10235" y="4549"/>
                  </a:lnTo>
                  <a:lnTo>
                    <a:pt x="10419" y="4403"/>
                  </a:lnTo>
                  <a:lnTo>
                    <a:pt x="10712" y="4109"/>
                  </a:lnTo>
                  <a:lnTo>
                    <a:pt x="10785" y="3962"/>
                  </a:lnTo>
                  <a:lnTo>
                    <a:pt x="10785" y="3816"/>
                  </a:lnTo>
                  <a:lnTo>
                    <a:pt x="10639" y="3559"/>
                  </a:lnTo>
                  <a:lnTo>
                    <a:pt x="10492" y="3339"/>
                  </a:lnTo>
                  <a:lnTo>
                    <a:pt x="10345" y="3155"/>
                  </a:lnTo>
                  <a:lnTo>
                    <a:pt x="10125" y="2972"/>
                  </a:lnTo>
                  <a:lnTo>
                    <a:pt x="9905" y="2825"/>
                  </a:lnTo>
                  <a:lnTo>
                    <a:pt x="9795" y="2789"/>
                  </a:lnTo>
                  <a:lnTo>
                    <a:pt x="9685" y="2752"/>
                  </a:lnTo>
                  <a:lnTo>
                    <a:pt x="9501" y="2862"/>
                  </a:lnTo>
                  <a:lnTo>
                    <a:pt x="9391" y="2825"/>
                  </a:lnTo>
                  <a:lnTo>
                    <a:pt x="9318" y="2862"/>
                  </a:lnTo>
                  <a:lnTo>
                    <a:pt x="9025" y="3009"/>
                  </a:lnTo>
                  <a:lnTo>
                    <a:pt x="8768" y="3192"/>
                  </a:lnTo>
                  <a:lnTo>
                    <a:pt x="8658" y="3302"/>
                  </a:lnTo>
                  <a:lnTo>
                    <a:pt x="8548" y="3449"/>
                  </a:lnTo>
                  <a:lnTo>
                    <a:pt x="8474" y="3559"/>
                  </a:lnTo>
                  <a:lnTo>
                    <a:pt x="8438" y="3742"/>
                  </a:lnTo>
                  <a:lnTo>
                    <a:pt x="8438" y="3852"/>
                  </a:lnTo>
                  <a:lnTo>
                    <a:pt x="8438" y="3962"/>
                  </a:lnTo>
                  <a:lnTo>
                    <a:pt x="8474" y="4182"/>
                  </a:lnTo>
                  <a:lnTo>
                    <a:pt x="8621" y="4403"/>
                  </a:lnTo>
                  <a:lnTo>
                    <a:pt x="8768" y="4549"/>
                  </a:lnTo>
                  <a:lnTo>
                    <a:pt x="8878" y="4623"/>
                  </a:lnTo>
                  <a:lnTo>
                    <a:pt x="8694" y="4879"/>
                  </a:lnTo>
                  <a:lnTo>
                    <a:pt x="8548" y="5136"/>
                  </a:lnTo>
                  <a:lnTo>
                    <a:pt x="8291" y="5613"/>
                  </a:lnTo>
                  <a:lnTo>
                    <a:pt x="8144" y="5540"/>
                  </a:lnTo>
                  <a:lnTo>
                    <a:pt x="7961" y="5503"/>
                  </a:lnTo>
                  <a:lnTo>
                    <a:pt x="7777" y="5466"/>
                  </a:lnTo>
                  <a:lnTo>
                    <a:pt x="7411" y="5466"/>
                  </a:lnTo>
                  <a:lnTo>
                    <a:pt x="7227" y="5503"/>
                  </a:lnTo>
                  <a:lnTo>
                    <a:pt x="7044" y="5540"/>
                  </a:lnTo>
                  <a:lnTo>
                    <a:pt x="6860" y="5650"/>
                  </a:lnTo>
                  <a:lnTo>
                    <a:pt x="6750" y="5320"/>
                  </a:lnTo>
                  <a:lnTo>
                    <a:pt x="6604" y="5026"/>
                  </a:lnTo>
                  <a:lnTo>
                    <a:pt x="6273" y="4476"/>
                  </a:lnTo>
                  <a:lnTo>
                    <a:pt x="6163" y="4256"/>
                  </a:lnTo>
                  <a:lnTo>
                    <a:pt x="6053" y="4072"/>
                  </a:lnTo>
                  <a:lnTo>
                    <a:pt x="5870" y="3889"/>
                  </a:lnTo>
                  <a:lnTo>
                    <a:pt x="5687" y="3779"/>
                  </a:lnTo>
                  <a:lnTo>
                    <a:pt x="5723" y="3706"/>
                  </a:lnTo>
                  <a:lnTo>
                    <a:pt x="5723" y="3632"/>
                  </a:lnTo>
                  <a:lnTo>
                    <a:pt x="5907" y="3486"/>
                  </a:lnTo>
                  <a:lnTo>
                    <a:pt x="6053" y="3339"/>
                  </a:lnTo>
                  <a:lnTo>
                    <a:pt x="6200" y="3155"/>
                  </a:lnTo>
                  <a:lnTo>
                    <a:pt x="6347" y="2972"/>
                  </a:lnTo>
                  <a:lnTo>
                    <a:pt x="6457" y="2752"/>
                  </a:lnTo>
                  <a:lnTo>
                    <a:pt x="6530" y="2532"/>
                  </a:lnTo>
                  <a:lnTo>
                    <a:pt x="6604" y="2312"/>
                  </a:lnTo>
                  <a:lnTo>
                    <a:pt x="6677" y="2055"/>
                  </a:lnTo>
                  <a:lnTo>
                    <a:pt x="6677" y="1615"/>
                  </a:lnTo>
                  <a:lnTo>
                    <a:pt x="6677" y="1358"/>
                  </a:lnTo>
                  <a:lnTo>
                    <a:pt x="6640" y="1138"/>
                  </a:lnTo>
                  <a:lnTo>
                    <a:pt x="6567" y="881"/>
                  </a:lnTo>
                  <a:lnTo>
                    <a:pt x="6457" y="698"/>
                  </a:lnTo>
                  <a:lnTo>
                    <a:pt x="6273" y="551"/>
                  </a:lnTo>
                  <a:lnTo>
                    <a:pt x="6200" y="478"/>
                  </a:lnTo>
                  <a:lnTo>
                    <a:pt x="6090" y="478"/>
                  </a:lnTo>
                  <a:lnTo>
                    <a:pt x="6017" y="331"/>
                  </a:lnTo>
                  <a:lnTo>
                    <a:pt x="5907" y="221"/>
                  </a:lnTo>
                  <a:lnTo>
                    <a:pt x="5760" y="148"/>
                  </a:lnTo>
                  <a:lnTo>
                    <a:pt x="5613" y="74"/>
                  </a:lnTo>
                  <a:lnTo>
                    <a:pt x="5283" y="1"/>
                  </a:lnTo>
                  <a:close/>
                  <a:moveTo>
                    <a:pt x="15114" y="6750"/>
                  </a:moveTo>
                  <a:lnTo>
                    <a:pt x="15187" y="6787"/>
                  </a:lnTo>
                  <a:lnTo>
                    <a:pt x="15481" y="6897"/>
                  </a:lnTo>
                  <a:lnTo>
                    <a:pt x="15591" y="6970"/>
                  </a:lnTo>
                  <a:lnTo>
                    <a:pt x="15737" y="7044"/>
                  </a:lnTo>
                  <a:lnTo>
                    <a:pt x="15847" y="7190"/>
                  </a:lnTo>
                  <a:lnTo>
                    <a:pt x="15921" y="7337"/>
                  </a:lnTo>
                  <a:lnTo>
                    <a:pt x="16068" y="7667"/>
                  </a:lnTo>
                  <a:lnTo>
                    <a:pt x="16141" y="8034"/>
                  </a:lnTo>
                  <a:lnTo>
                    <a:pt x="16178" y="8438"/>
                  </a:lnTo>
                  <a:lnTo>
                    <a:pt x="16178" y="8621"/>
                  </a:lnTo>
                  <a:lnTo>
                    <a:pt x="16141" y="8804"/>
                  </a:lnTo>
                  <a:lnTo>
                    <a:pt x="16068" y="8988"/>
                  </a:lnTo>
                  <a:lnTo>
                    <a:pt x="15957" y="9134"/>
                  </a:lnTo>
                  <a:lnTo>
                    <a:pt x="15701" y="9355"/>
                  </a:lnTo>
                  <a:lnTo>
                    <a:pt x="15407" y="9575"/>
                  </a:lnTo>
                  <a:lnTo>
                    <a:pt x="15077" y="9758"/>
                  </a:lnTo>
                  <a:lnTo>
                    <a:pt x="14710" y="9905"/>
                  </a:lnTo>
                  <a:lnTo>
                    <a:pt x="14710" y="9905"/>
                  </a:lnTo>
                  <a:lnTo>
                    <a:pt x="15187" y="9208"/>
                  </a:lnTo>
                  <a:lnTo>
                    <a:pt x="15187" y="9134"/>
                  </a:lnTo>
                  <a:lnTo>
                    <a:pt x="15150" y="9098"/>
                  </a:lnTo>
                  <a:lnTo>
                    <a:pt x="15114" y="9061"/>
                  </a:lnTo>
                  <a:lnTo>
                    <a:pt x="15040" y="9098"/>
                  </a:lnTo>
                  <a:lnTo>
                    <a:pt x="14564" y="9538"/>
                  </a:lnTo>
                  <a:lnTo>
                    <a:pt x="14123" y="9978"/>
                  </a:lnTo>
                  <a:lnTo>
                    <a:pt x="13940" y="9978"/>
                  </a:lnTo>
                  <a:lnTo>
                    <a:pt x="13757" y="9905"/>
                  </a:lnTo>
                  <a:lnTo>
                    <a:pt x="13940" y="9648"/>
                  </a:lnTo>
                  <a:lnTo>
                    <a:pt x="14160" y="9391"/>
                  </a:lnTo>
                  <a:lnTo>
                    <a:pt x="14380" y="9134"/>
                  </a:lnTo>
                  <a:lnTo>
                    <a:pt x="14637" y="8914"/>
                  </a:lnTo>
                  <a:lnTo>
                    <a:pt x="14674" y="8841"/>
                  </a:lnTo>
                  <a:lnTo>
                    <a:pt x="14674" y="8804"/>
                  </a:lnTo>
                  <a:lnTo>
                    <a:pt x="14637" y="8731"/>
                  </a:lnTo>
                  <a:lnTo>
                    <a:pt x="14564" y="8731"/>
                  </a:lnTo>
                  <a:lnTo>
                    <a:pt x="14784" y="8584"/>
                  </a:lnTo>
                  <a:lnTo>
                    <a:pt x="14820" y="8511"/>
                  </a:lnTo>
                  <a:lnTo>
                    <a:pt x="14784" y="8438"/>
                  </a:lnTo>
                  <a:lnTo>
                    <a:pt x="14710" y="8401"/>
                  </a:lnTo>
                  <a:lnTo>
                    <a:pt x="14637" y="8401"/>
                  </a:lnTo>
                  <a:lnTo>
                    <a:pt x="14233" y="8621"/>
                  </a:lnTo>
                  <a:lnTo>
                    <a:pt x="13867" y="8841"/>
                  </a:lnTo>
                  <a:lnTo>
                    <a:pt x="13500" y="9061"/>
                  </a:lnTo>
                  <a:lnTo>
                    <a:pt x="13170" y="9318"/>
                  </a:lnTo>
                  <a:lnTo>
                    <a:pt x="13060" y="9098"/>
                  </a:lnTo>
                  <a:lnTo>
                    <a:pt x="13720" y="8658"/>
                  </a:lnTo>
                  <a:lnTo>
                    <a:pt x="14417" y="8291"/>
                  </a:lnTo>
                  <a:lnTo>
                    <a:pt x="14454" y="8217"/>
                  </a:lnTo>
                  <a:lnTo>
                    <a:pt x="14454" y="8144"/>
                  </a:lnTo>
                  <a:lnTo>
                    <a:pt x="14417" y="8107"/>
                  </a:lnTo>
                  <a:lnTo>
                    <a:pt x="14343" y="8107"/>
                  </a:lnTo>
                  <a:lnTo>
                    <a:pt x="13647" y="8364"/>
                  </a:lnTo>
                  <a:lnTo>
                    <a:pt x="12986" y="8658"/>
                  </a:lnTo>
                  <a:lnTo>
                    <a:pt x="12986" y="8474"/>
                  </a:lnTo>
                  <a:lnTo>
                    <a:pt x="13133" y="8401"/>
                  </a:lnTo>
                  <a:lnTo>
                    <a:pt x="13243" y="8327"/>
                  </a:lnTo>
                  <a:lnTo>
                    <a:pt x="13500" y="8144"/>
                  </a:lnTo>
                  <a:lnTo>
                    <a:pt x="14013" y="7924"/>
                  </a:lnTo>
                  <a:lnTo>
                    <a:pt x="14307" y="7814"/>
                  </a:lnTo>
                  <a:lnTo>
                    <a:pt x="14564" y="7777"/>
                  </a:lnTo>
                  <a:lnTo>
                    <a:pt x="14600" y="7741"/>
                  </a:lnTo>
                  <a:lnTo>
                    <a:pt x="14600" y="7704"/>
                  </a:lnTo>
                  <a:lnTo>
                    <a:pt x="14564" y="7667"/>
                  </a:lnTo>
                  <a:lnTo>
                    <a:pt x="14233" y="7667"/>
                  </a:lnTo>
                  <a:lnTo>
                    <a:pt x="13903" y="7704"/>
                  </a:lnTo>
                  <a:lnTo>
                    <a:pt x="13573" y="7777"/>
                  </a:lnTo>
                  <a:lnTo>
                    <a:pt x="13280" y="7851"/>
                  </a:lnTo>
                  <a:lnTo>
                    <a:pt x="13500" y="7594"/>
                  </a:lnTo>
                  <a:lnTo>
                    <a:pt x="14087" y="7484"/>
                  </a:lnTo>
                  <a:lnTo>
                    <a:pt x="14380" y="7410"/>
                  </a:lnTo>
                  <a:lnTo>
                    <a:pt x="14674" y="7264"/>
                  </a:lnTo>
                  <a:lnTo>
                    <a:pt x="14710" y="7227"/>
                  </a:lnTo>
                  <a:lnTo>
                    <a:pt x="14710" y="7190"/>
                  </a:lnTo>
                  <a:lnTo>
                    <a:pt x="14710" y="7154"/>
                  </a:lnTo>
                  <a:lnTo>
                    <a:pt x="14637" y="7117"/>
                  </a:lnTo>
                  <a:lnTo>
                    <a:pt x="14343" y="7080"/>
                  </a:lnTo>
                  <a:lnTo>
                    <a:pt x="14013" y="7080"/>
                  </a:lnTo>
                  <a:lnTo>
                    <a:pt x="14270" y="6934"/>
                  </a:lnTo>
                  <a:lnTo>
                    <a:pt x="14527" y="6824"/>
                  </a:lnTo>
                  <a:lnTo>
                    <a:pt x="14820" y="6750"/>
                  </a:lnTo>
                  <a:close/>
                  <a:moveTo>
                    <a:pt x="5246" y="9098"/>
                  </a:moveTo>
                  <a:lnTo>
                    <a:pt x="5320" y="9208"/>
                  </a:lnTo>
                  <a:lnTo>
                    <a:pt x="5393" y="9245"/>
                  </a:lnTo>
                  <a:lnTo>
                    <a:pt x="5577" y="9245"/>
                  </a:lnTo>
                  <a:lnTo>
                    <a:pt x="5650" y="9281"/>
                  </a:lnTo>
                  <a:lnTo>
                    <a:pt x="5760" y="9318"/>
                  </a:lnTo>
                  <a:lnTo>
                    <a:pt x="5833" y="9391"/>
                  </a:lnTo>
                  <a:lnTo>
                    <a:pt x="5870" y="9465"/>
                  </a:lnTo>
                  <a:lnTo>
                    <a:pt x="5907" y="9538"/>
                  </a:lnTo>
                  <a:lnTo>
                    <a:pt x="5907" y="9648"/>
                  </a:lnTo>
                  <a:lnTo>
                    <a:pt x="5870" y="9758"/>
                  </a:lnTo>
                  <a:lnTo>
                    <a:pt x="5797" y="9831"/>
                  </a:lnTo>
                  <a:lnTo>
                    <a:pt x="5723" y="9905"/>
                  </a:lnTo>
                  <a:lnTo>
                    <a:pt x="5650" y="9978"/>
                  </a:lnTo>
                  <a:lnTo>
                    <a:pt x="5540" y="10015"/>
                  </a:lnTo>
                  <a:lnTo>
                    <a:pt x="5466" y="9868"/>
                  </a:lnTo>
                  <a:lnTo>
                    <a:pt x="5356" y="9758"/>
                  </a:lnTo>
                  <a:lnTo>
                    <a:pt x="5210" y="9685"/>
                  </a:lnTo>
                  <a:lnTo>
                    <a:pt x="5026" y="9648"/>
                  </a:lnTo>
                  <a:lnTo>
                    <a:pt x="5063" y="9648"/>
                  </a:lnTo>
                  <a:lnTo>
                    <a:pt x="5210" y="9575"/>
                  </a:lnTo>
                  <a:lnTo>
                    <a:pt x="5283" y="9538"/>
                  </a:lnTo>
                  <a:lnTo>
                    <a:pt x="5283" y="9501"/>
                  </a:lnTo>
                  <a:lnTo>
                    <a:pt x="5283" y="9355"/>
                  </a:lnTo>
                  <a:lnTo>
                    <a:pt x="5210" y="9245"/>
                  </a:lnTo>
                  <a:lnTo>
                    <a:pt x="5100" y="9245"/>
                  </a:lnTo>
                  <a:lnTo>
                    <a:pt x="4953" y="9281"/>
                  </a:lnTo>
                  <a:lnTo>
                    <a:pt x="4806" y="9355"/>
                  </a:lnTo>
                  <a:lnTo>
                    <a:pt x="4806" y="9355"/>
                  </a:lnTo>
                  <a:lnTo>
                    <a:pt x="4843" y="9281"/>
                  </a:lnTo>
                  <a:lnTo>
                    <a:pt x="4880" y="9208"/>
                  </a:lnTo>
                  <a:lnTo>
                    <a:pt x="4843" y="9171"/>
                  </a:lnTo>
                  <a:lnTo>
                    <a:pt x="5026" y="9134"/>
                  </a:lnTo>
                  <a:lnTo>
                    <a:pt x="5246" y="9098"/>
                  </a:lnTo>
                  <a:close/>
                  <a:moveTo>
                    <a:pt x="6347" y="8034"/>
                  </a:moveTo>
                  <a:lnTo>
                    <a:pt x="6347" y="8071"/>
                  </a:lnTo>
                  <a:lnTo>
                    <a:pt x="6310" y="8181"/>
                  </a:lnTo>
                  <a:lnTo>
                    <a:pt x="6127" y="8254"/>
                  </a:lnTo>
                  <a:lnTo>
                    <a:pt x="5980" y="8364"/>
                  </a:lnTo>
                  <a:lnTo>
                    <a:pt x="5687" y="8621"/>
                  </a:lnTo>
                  <a:lnTo>
                    <a:pt x="5577" y="8621"/>
                  </a:lnTo>
                  <a:lnTo>
                    <a:pt x="5466" y="8694"/>
                  </a:lnTo>
                  <a:lnTo>
                    <a:pt x="5393" y="8768"/>
                  </a:lnTo>
                  <a:lnTo>
                    <a:pt x="5246" y="8731"/>
                  </a:lnTo>
                  <a:lnTo>
                    <a:pt x="4806" y="8731"/>
                  </a:lnTo>
                  <a:lnTo>
                    <a:pt x="4549" y="8841"/>
                  </a:lnTo>
                  <a:lnTo>
                    <a:pt x="4293" y="9024"/>
                  </a:lnTo>
                  <a:lnTo>
                    <a:pt x="4183" y="9171"/>
                  </a:lnTo>
                  <a:lnTo>
                    <a:pt x="4073" y="9355"/>
                  </a:lnTo>
                  <a:lnTo>
                    <a:pt x="4073" y="9501"/>
                  </a:lnTo>
                  <a:lnTo>
                    <a:pt x="4073" y="9648"/>
                  </a:lnTo>
                  <a:lnTo>
                    <a:pt x="4073" y="9721"/>
                  </a:lnTo>
                  <a:lnTo>
                    <a:pt x="4146" y="9831"/>
                  </a:lnTo>
                  <a:lnTo>
                    <a:pt x="4256" y="9978"/>
                  </a:lnTo>
                  <a:lnTo>
                    <a:pt x="4439" y="10162"/>
                  </a:lnTo>
                  <a:lnTo>
                    <a:pt x="4623" y="10308"/>
                  </a:lnTo>
                  <a:lnTo>
                    <a:pt x="4843" y="10382"/>
                  </a:lnTo>
                  <a:lnTo>
                    <a:pt x="5026" y="10455"/>
                  </a:lnTo>
                  <a:lnTo>
                    <a:pt x="5246" y="10492"/>
                  </a:lnTo>
                  <a:lnTo>
                    <a:pt x="5466" y="10492"/>
                  </a:lnTo>
                  <a:lnTo>
                    <a:pt x="5723" y="10455"/>
                  </a:lnTo>
                  <a:lnTo>
                    <a:pt x="5907" y="10345"/>
                  </a:lnTo>
                  <a:lnTo>
                    <a:pt x="6090" y="10235"/>
                  </a:lnTo>
                  <a:lnTo>
                    <a:pt x="6237" y="10052"/>
                  </a:lnTo>
                  <a:lnTo>
                    <a:pt x="6347" y="9868"/>
                  </a:lnTo>
                  <a:lnTo>
                    <a:pt x="6384" y="9575"/>
                  </a:lnTo>
                  <a:lnTo>
                    <a:pt x="6310" y="9355"/>
                  </a:lnTo>
                  <a:lnTo>
                    <a:pt x="6200" y="9134"/>
                  </a:lnTo>
                  <a:lnTo>
                    <a:pt x="6017" y="8951"/>
                  </a:lnTo>
                  <a:lnTo>
                    <a:pt x="6310" y="8658"/>
                  </a:lnTo>
                  <a:lnTo>
                    <a:pt x="6420" y="8548"/>
                  </a:lnTo>
                  <a:lnTo>
                    <a:pt x="6567" y="8401"/>
                  </a:lnTo>
                  <a:lnTo>
                    <a:pt x="6567" y="8327"/>
                  </a:lnTo>
                  <a:lnTo>
                    <a:pt x="6567" y="8254"/>
                  </a:lnTo>
                  <a:lnTo>
                    <a:pt x="6530" y="8217"/>
                  </a:lnTo>
                  <a:lnTo>
                    <a:pt x="6494" y="8181"/>
                  </a:lnTo>
                  <a:lnTo>
                    <a:pt x="6384" y="8071"/>
                  </a:lnTo>
                  <a:lnTo>
                    <a:pt x="6347" y="8034"/>
                  </a:lnTo>
                  <a:close/>
                  <a:moveTo>
                    <a:pt x="19992" y="10418"/>
                  </a:moveTo>
                  <a:lnTo>
                    <a:pt x="20139" y="10492"/>
                  </a:lnTo>
                  <a:lnTo>
                    <a:pt x="20139" y="10602"/>
                  </a:lnTo>
                  <a:lnTo>
                    <a:pt x="20176" y="10638"/>
                  </a:lnTo>
                  <a:lnTo>
                    <a:pt x="20213" y="10638"/>
                  </a:lnTo>
                  <a:lnTo>
                    <a:pt x="20249" y="10602"/>
                  </a:lnTo>
                  <a:lnTo>
                    <a:pt x="20286" y="10785"/>
                  </a:lnTo>
                  <a:lnTo>
                    <a:pt x="20286" y="11042"/>
                  </a:lnTo>
                  <a:lnTo>
                    <a:pt x="20286" y="11189"/>
                  </a:lnTo>
                  <a:lnTo>
                    <a:pt x="20213" y="11372"/>
                  </a:lnTo>
                  <a:lnTo>
                    <a:pt x="20139" y="11519"/>
                  </a:lnTo>
                  <a:lnTo>
                    <a:pt x="20066" y="11665"/>
                  </a:lnTo>
                  <a:lnTo>
                    <a:pt x="19956" y="11812"/>
                  </a:lnTo>
                  <a:lnTo>
                    <a:pt x="19809" y="11886"/>
                  </a:lnTo>
                  <a:lnTo>
                    <a:pt x="19662" y="11959"/>
                  </a:lnTo>
                  <a:lnTo>
                    <a:pt x="19479" y="11959"/>
                  </a:lnTo>
                  <a:lnTo>
                    <a:pt x="19442" y="11886"/>
                  </a:lnTo>
                  <a:lnTo>
                    <a:pt x="19222" y="11776"/>
                  </a:lnTo>
                  <a:lnTo>
                    <a:pt x="19626" y="11702"/>
                  </a:lnTo>
                  <a:lnTo>
                    <a:pt x="19662" y="11665"/>
                  </a:lnTo>
                  <a:lnTo>
                    <a:pt x="19736" y="11629"/>
                  </a:lnTo>
                  <a:lnTo>
                    <a:pt x="19736" y="11482"/>
                  </a:lnTo>
                  <a:lnTo>
                    <a:pt x="19699" y="11372"/>
                  </a:lnTo>
                  <a:lnTo>
                    <a:pt x="19626" y="11335"/>
                  </a:lnTo>
                  <a:lnTo>
                    <a:pt x="19406" y="11335"/>
                  </a:lnTo>
                  <a:lnTo>
                    <a:pt x="19662" y="11152"/>
                  </a:lnTo>
                  <a:lnTo>
                    <a:pt x="19736" y="11115"/>
                  </a:lnTo>
                  <a:lnTo>
                    <a:pt x="19736" y="11042"/>
                  </a:lnTo>
                  <a:lnTo>
                    <a:pt x="19736" y="10969"/>
                  </a:lnTo>
                  <a:lnTo>
                    <a:pt x="19736" y="10932"/>
                  </a:lnTo>
                  <a:lnTo>
                    <a:pt x="19699" y="10858"/>
                  </a:lnTo>
                  <a:lnTo>
                    <a:pt x="19626" y="10822"/>
                  </a:lnTo>
                  <a:lnTo>
                    <a:pt x="19552" y="10822"/>
                  </a:lnTo>
                  <a:lnTo>
                    <a:pt x="19479" y="10858"/>
                  </a:lnTo>
                  <a:lnTo>
                    <a:pt x="19332" y="10895"/>
                  </a:lnTo>
                  <a:lnTo>
                    <a:pt x="19185" y="10932"/>
                  </a:lnTo>
                  <a:lnTo>
                    <a:pt x="19185" y="10932"/>
                  </a:lnTo>
                  <a:lnTo>
                    <a:pt x="19626" y="10748"/>
                  </a:lnTo>
                  <a:lnTo>
                    <a:pt x="19662" y="10712"/>
                  </a:lnTo>
                  <a:lnTo>
                    <a:pt x="19662" y="10675"/>
                  </a:lnTo>
                  <a:lnTo>
                    <a:pt x="19626" y="10638"/>
                  </a:lnTo>
                  <a:lnTo>
                    <a:pt x="19479" y="10602"/>
                  </a:lnTo>
                  <a:lnTo>
                    <a:pt x="19295" y="10602"/>
                  </a:lnTo>
                  <a:lnTo>
                    <a:pt x="19369" y="10565"/>
                  </a:lnTo>
                  <a:lnTo>
                    <a:pt x="19589" y="10455"/>
                  </a:lnTo>
                  <a:lnTo>
                    <a:pt x="19772" y="10418"/>
                  </a:lnTo>
                  <a:close/>
                  <a:moveTo>
                    <a:pt x="16691" y="13390"/>
                  </a:moveTo>
                  <a:lnTo>
                    <a:pt x="16801" y="13463"/>
                  </a:lnTo>
                  <a:lnTo>
                    <a:pt x="16874" y="13536"/>
                  </a:lnTo>
                  <a:lnTo>
                    <a:pt x="16728" y="13646"/>
                  </a:lnTo>
                  <a:lnTo>
                    <a:pt x="16581" y="13756"/>
                  </a:lnTo>
                  <a:lnTo>
                    <a:pt x="16434" y="13903"/>
                  </a:lnTo>
                  <a:lnTo>
                    <a:pt x="16361" y="14050"/>
                  </a:lnTo>
                  <a:lnTo>
                    <a:pt x="16104" y="14013"/>
                  </a:lnTo>
                  <a:lnTo>
                    <a:pt x="16068" y="13976"/>
                  </a:lnTo>
                  <a:lnTo>
                    <a:pt x="16691" y="13390"/>
                  </a:lnTo>
                  <a:close/>
                  <a:moveTo>
                    <a:pt x="16654" y="11959"/>
                  </a:moveTo>
                  <a:lnTo>
                    <a:pt x="17058" y="12326"/>
                  </a:lnTo>
                  <a:lnTo>
                    <a:pt x="17278" y="12546"/>
                  </a:lnTo>
                  <a:lnTo>
                    <a:pt x="17498" y="12803"/>
                  </a:lnTo>
                  <a:lnTo>
                    <a:pt x="17681" y="13059"/>
                  </a:lnTo>
                  <a:lnTo>
                    <a:pt x="17755" y="13169"/>
                  </a:lnTo>
                  <a:lnTo>
                    <a:pt x="17792" y="13279"/>
                  </a:lnTo>
                  <a:lnTo>
                    <a:pt x="17792" y="13426"/>
                  </a:lnTo>
                  <a:lnTo>
                    <a:pt x="17755" y="13536"/>
                  </a:lnTo>
                  <a:lnTo>
                    <a:pt x="17718" y="13646"/>
                  </a:lnTo>
                  <a:lnTo>
                    <a:pt x="17608" y="13756"/>
                  </a:lnTo>
                  <a:lnTo>
                    <a:pt x="17498" y="13866"/>
                  </a:lnTo>
                  <a:lnTo>
                    <a:pt x="17351" y="13940"/>
                  </a:lnTo>
                  <a:lnTo>
                    <a:pt x="17278" y="13866"/>
                  </a:lnTo>
                  <a:lnTo>
                    <a:pt x="17168" y="13866"/>
                  </a:lnTo>
                  <a:lnTo>
                    <a:pt x="17095" y="13903"/>
                  </a:lnTo>
                  <a:lnTo>
                    <a:pt x="17058" y="13940"/>
                  </a:lnTo>
                  <a:lnTo>
                    <a:pt x="17021" y="13940"/>
                  </a:lnTo>
                  <a:lnTo>
                    <a:pt x="16948" y="13976"/>
                  </a:lnTo>
                  <a:lnTo>
                    <a:pt x="16911" y="14050"/>
                  </a:lnTo>
                  <a:lnTo>
                    <a:pt x="16874" y="14050"/>
                  </a:lnTo>
                  <a:lnTo>
                    <a:pt x="16948" y="13940"/>
                  </a:lnTo>
                  <a:lnTo>
                    <a:pt x="17095" y="13793"/>
                  </a:lnTo>
                  <a:lnTo>
                    <a:pt x="17168" y="13683"/>
                  </a:lnTo>
                  <a:lnTo>
                    <a:pt x="17205" y="13573"/>
                  </a:lnTo>
                  <a:lnTo>
                    <a:pt x="17168" y="13500"/>
                  </a:lnTo>
                  <a:lnTo>
                    <a:pt x="17131" y="13426"/>
                  </a:lnTo>
                  <a:lnTo>
                    <a:pt x="17021" y="13316"/>
                  </a:lnTo>
                  <a:lnTo>
                    <a:pt x="16874" y="13206"/>
                  </a:lnTo>
                  <a:lnTo>
                    <a:pt x="16691" y="13169"/>
                  </a:lnTo>
                  <a:lnTo>
                    <a:pt x="16618" y="13169"/>
                  </a:lnTo>
                  <a:lnTo>
                    <a:pt x="16581" y="13206"/>
                  </a:lnTo>
                  <a:lnTo>
                    <a:pt x="15627" y="13793"/>
                  </a:lnTo>
                  <a:lnTo>
                    <a:pt x="15517" y="13756"/>
                  </a:lnTo>
                  <a:lnTo>
                    <a:pt x="15407" y="13646"/>
                  </a:lnTo>
                  <a:lnTo>
                    <a:pt x="15884" y="13353"/>
                  </a:lnTo>
                  <a:lnTo>
                    <a:pt x="16361" y="13096"/>
                  </a:lnTo>
                  <a:lnTo>
                    <a:pt x="16398" y="13023"/>
                  </a:lnTo>
                  <a:lnTo>
                    <a:pt x="16398" y="12986"/>
                  </a:lnTo>
                  <a:lnTo>
                    <a:pt x="16361" y="12913"/>
                  </a:lnTo>
                  <a:lnTo>
                    <a:pt x="16288" y="12913"/>
                  </a:lnTo>
                  <a:lnTo>
                    <a:pt x="15994" y="12949"/>
                  </a:lnTo>
                  <a:lnTo>
                    <a:pt x="15701" y="13059"/>
                  </a:lnTo>
                  <a:lnTo>
                    <a:pt x="15407" y="13169"/>
                  </a:lnTo>
                  <a:lnTo>
                    <a:pt x="15150" y="13279"/>
                  </a:lnTo>
                  <a:lnTo>
                    <a:pt x="15040" y="13023"/>
                  </a:lnTo>
                  <a:lnTo>
                    <a:pt x="15077" y="12986"/>
                  </a:lnTo>
                  <a:lnTo>
                    <a:pt x="16068" y="12399"/>
                  </a:lnTo>
                  <a:lnTo>
                    <a:pt x="16104" y="12362"/>
                  </a:lnTo>
                  <a:lnTo>
                    <a:pt x="16104" y="12326"/>
                  </a:lnTo>
                  <a:lnTo>
                    <a:pt x="16068" y="12289"/>
                  </a:lnTo>
                  <a:lnTo>
                    <a:pt x="15994" y="12252"/>
                  </a:lnTo>
                  <a:lnTo>
                    <a:pt x="15554" y="12362"/>
                  </a:lnTo>
                  <a:lnTo>
                    <a:pt x="15150" y="12472"/>
                  </a:lnTo>
                  <a:lnTo>
                    <a:pt x="15150" y="12472"/>
                  </a:lnTo>
                  <a:lnTo>
                    <a:pt x="15297" y="12326"/>
                  </a:lnTo>
                  <a:lnTo>
                    <a:pt x="15517" y="12179"/>
                  </a:lnTo>
                  <a:lnTo>
                    <a:pt x="15737" y="12069"/>
                  </a:lnTo>
                  <a:lnTo>
                    <a:pt x="15994" y="11996"/>
                  </a:lnTo>
                  <a:lnTo>
                    <a:pt x="16324" y="11959"/>
                  </a:lnTo>
                  <a:close/>
                  <a:moveTo>
                    <a:pt x="14857" y="6310"/>
                  </a:moveTo>
                  <a:lnTo>
                    <a:pt x="14600" y="6347"/>
                  </a:lnTo>
                  <a:lnTo>
                    <a:pt x="14380" y="6383"/>
                  </a:lnTo>
                  <a:lnTo>
                    <a:pt x="14197" y="6457"/>
                  </a:lnTo>
                  <a:lnTo>
                    <a:pt x="13793" y="6677"/>
                  </a:lnTo>
                  <a:lnTo>
                    <a:pt x="13426" y="6970"/>
                  </a:lnTo>
                  <a:lnTo>
                    <a:pt x="13243" y="7154"/>
                  </a:lnTo>
                  <a:lnTo>
                    <a:pt x="12950" y="7190"/>
                  </a:lnTo>
                  <a:lnTo>
                    <a:pt x="12840" y="7227"/>
                  </a:lnTo>
                  <a:lnTo>
                    <a:pt x="12803" y="7300"/>
                  </a:lnTo>
                  <a:lnTo>
                    <a:pt x="12766" y="7374"/>
                  </a:lnTo>
                  <a:lnTo>
                    <a:pt x="12766" y="7447"/>
                  </a:lnTo>
                  <a:lnTo>
                    <a:pt x="11042" y="7631"/>
                  </a:lnTo>
                  <a:lnTo>
                    <a:pt x="10052" y="7667"/>
                  </a:lnTo>
                  <a:lnTo>
                    <a:pt x="9575" y="7704"/>
                  </a:lnTo>
                  <a:lnTo>
                    <a:pt x="9098" y="7741"/>
                  </a:lnTo>
                  <a:lnTo>
                    <a:pt x="9025" y="7777"/>
                  </a:lnTo>
                  <a:lnTo>
                    <a:pt x="8988" y="7814"/>
                  </a:lnTo>
                  <a:lnTo>
                    <a:pt x="8951" y="7924"/>
                  </a:lnTo>
                  <a:lnTo>
                    <a:pt x="9025" y="8034"/>
                  </a:lnTo>
                  <a:lnTo>
                    <a:pt x="9061" y="8071"/>
                  </a:lnTo>
                  <a:lnTo>
                    <a:pt x="9135" y="8107"/>
                  </a:lnTo>
                  <a:lnTo>
                    <a:pt x="9612" y="8144"/>
                  </a:lnTo>
                  <a:lnTo>
                    <a:pt x="10125" y="8144"/>
                  </a:lnTo>
                  <a:lnTo>
                    <a:pt x="11152" y="8071"/>
                  </a:lnTo>
                  <a:lnTo>
                    <a:pt x="11922" y="8034"/>
                  </a:lnTo>
                  <a:lnTo>
                    <a:pt x="12693" y="7961"/>
                  </a:lnTo>
                  <a:lnTo>
                    <a:pt x="12546" y="8254"/>
                  </a:lnTo>
                  <a:lnTo>
                    <a:pt x="12473" y="8438"/>
                  </a:lnTo>
                  <a:lnTo>
                    <a:pt x="12473" y="8584"/>
                  </a:lnTo>
                  <a:lnTo>
                    <a:pt x="12509" y="8914"/>
                  </a:lnTo>
                  <a:lnTo>
                    <a:pt x="12363" y="9024"/>
                  </a:lnTo>
                  <a:lnTo>
                    <a:pt x="12253" y="9134"/>
                  </a:lnTo>
                  <a:lnTo>
                    <a:pt x="12253" y="9245"/>
                  </a:lnTo>
                  <a:lnTo>
                    <a:pt x="12289" y="9355"/>
                  </a:lnTo>
                  <a:lnTo>
                    <a:pt x="12399" y="9428"/>
                  </a:lnTo>
                  <a:lnTo>
                    <a:pt x="12546" y="9465"/>
                  </a:lnTo>
                  <a:lnTo>
                    <a:pt x="12693" y="9465"/>
                  </a:lnTo>
                  <a:lnTo>
                    <a:pt x="12803" y="9685"/>
                  </a:lnTo>
                  <a:lnTo>
                    <a:pt x="12950" y="9868"/>
                  </a:lnTo>
                  <a:lnTo>
                    <a:pt x="13096" y="10052"/>
                  </a:lnTo>
                  <a:lnTo>
                    <a:pt x="13243" y="10198"/>
                  </a:lnTo>
                  <a:lnTo>
                    <a:pt x="13426" y="10308"/>
                  </a:lnTo>
                  <a:lnTo>
                    <a:pt x="13647" y="10418"/>
                  </a:lnTo>
                  <a:lnTo>
                    <a:pt x="13867" y="10455"/>
                  </a:lnTo>
                  <a:lnTo>
                    <a:pt x="14087" y="10492"/>
                  </a:lnTo>
                  <a:lnTo>
                    <a:pt x="14233" y="10492"/>
                  </a:lnTo>
                  <a:lnTo>
                    <a:pt x="14600" y="10418"/>
                  </a:lnTo>
                  <a:lnTo>
                    <a:pt x="14967" y="10345"/>
                  </a:lnTo>
                  <a:lnTo>
                    <a:pt x="14930" y="10455"/>
                  </a:lnTo>
                  <a:lnTo>
                    <a:pt x="14930" y="10602"/>
                  </a:lnTo>
                  <a:lnTo>
                    <a:pt x="15004" y="10895"/>
                  </a:lnTo>
                  <a:lnTo>
                    <a:pt x="15077" y="11079"/>
                  </a:lnTo>
                  <a:lnTo>
                    <a:pt x="15150" y="11299"/>
                  </a:lnTo>
                  <a:lnTo>
                    <a:pt x="15297" y="11482"/>
                  </a:lnTo>
                  <a:lnTo>
                    <a:pt x="15481" y="11629"/>
                  </a:lnTo>
                  <a:lnTo>
                    <a:pt x="15481" y="11665"/>
                  </a:lnTo>
                  <a:lnTo>
                    <a:pt x="15261" y="11739"/>
                  </a:lnTo>
                  <a:lnTo>
                    <a:pt x="15077" y="11886"/>
                  </a:lnTo>
                  <a:lnTo>
                    <a:pt x="14894" y="11996"/>
                  </a:lnTo>
                  <a:lnTo>
                    <a:pt x="14784" y="12142"/>
                  </a:lnTo>
                  <a:lnTo>
                    <a:pt x="14674" y="12326"/>
                  </a:lnTo>
                  <a:lnTo>
                    <a:pt x="14600" y="12509"/>
                  </a:lnTo>
                  <a:lnTo>
                    <a:pt x="14564" y="12693"/>
                  </a:lnTo>
                  <a:lnTo>
                    <a:pt x="14527" y="12876"/>
                  </a:lnTo>
                  <a:lnTo>
                    <a:pt x="14527" y="12986"/>
                  </a:lnTo>
                  <a:lnTo>
                    <a:pt x="14527" y="13059"/>
                  </a:lnTo>
                  <a:lnTo>
                    <a:pt x="14600" y="13353"/>
                  </a:lnTo>
                  <a:lnTo>
                    <a:pt x="14747" y="13610"/>
                  </a:lnTo>
                  <a:lnTo>
                    <a:pt x="14747" y="13720"/>
                  </a:lnTo>
                  <a:lnTo>
                    <a:pt x="14784" y="13830"/>
                  </a:lnTo>
                  <a:lnTo>
                    <a:pt x="14930" y="13903"/>
                  </a:lnTo>
                  <a:lnTo>
                    <a:pt x="15004" y="13976"/>
                  </a:lnTo>
                  <a:lnTo>
                    <a:pt x="15297" y="14197"/>
                  </a:lnTo>
                  <a:lnTo>
                    <a:pt x="15627" y="14380"/>
                  </a:lnTo>
                  <a:lnTo>
                    <a:pt x="15994" y="14527"/>
                  </a:lnTo>
                  <a:lnTo>
                    <a:pt x="16398" y="14600"/>
                  </a:lnTo>
                  <a:lnTo>
                    <a:pt x="16801" y="14600"/>
                  </a:lnTo>
                  <a:lnTo>
                    <a:pt x="17205" y="14527"/>
                  </a:lnTo>
                  <a:lnTo>
                    <a:pt x="17571" y="14417"/>
                  </a:lnTo>
                  <a:lnTo>
                    <a:pt x="17902" y="14233"/>
                  </a:lnTo>
                  <a:lnTo>
                    <a:pt x="18122" y="14013"/>
                  </a:lnTo>
                  <a:lnTo>
                    <a:pt x="18268" y="13793"/>
                  </a:lnTo>
                  <a:lnTo>
                    <a:pt x="18305" y="13536"/>
                  </a:lnTo>
                  <a:lnTo>
                    <a:pt x="18305" y="13316"/>
                  </a:lnTo>
                  <a:lnTo>
                    <a:pt x="18232" y="13059"/>
                  </a:lnTo>
                  <a:lnTo>
                    <a:pt x="18122" y="12803"/>
                  </a:lnTo>
                  <a:lnTo>
                    <a:pt x="17975" y="12546"/>
                  </a:lnTo>
                  <a:lnTo>
                    <a:pt x="17792" y="12326"/>
                  </a:lnTo>
                  <a:lnTo>
                    <a:pt x="17902" y="12289"/>
                  </a:lnTo>
                  <a:lnTo>
                    <a:pt x="18232" y="12106"/>
                  </a:lnTo>
                  <a:lnTo>
                    <a:pt x="18599" y="11849"/>
                  </a:lnTo>
                  <a:lnTo>
                    <a:pt x="18709" y="12032"/>
                  </a:lnTo>
                  <a:lnTo>
                    <a:pt x="18855" y="12179"/>
                  </a:lnTo>
                  <a:lnTo>
                    <a:pt x="19002" y="12289"/>
                  </a:lnTo>
                  <a:lnTo>
                    <a:pt x="19149" y="12362"/>
                  </a:lnTo>
                  <a:lnTo>
                    <a:pt x="19406" y="12436"/>
                  </a:lnTo>
                  <a:lnTo>
                    <a:pt x="19662" y="12399"/>
                  </a:lnTo>
                  <a:lnTo>
                    <a:pt x="19919" y="12326"/>
                  </a:lnTo>
                  <a:lnTo>
                    <a:pt x="20139" y="12179"/>
                  </a:lnTo>
                  <a:lnTo>
                    <a:pt x="20359" y="11996"/>
                  </a:lnTo>
                  <a:lnTo>
                    <a:pt x="20543" y="11776"/>
                  </a:lnTo>
                  <a:lnTo>
                    <a:pt x="20653" y="11519"/>
                  </a:lnTo>
                  <a:lnTo>
                    <a:pt x="20726" y="11225"/>
                  </a:lnTo>
                  <a:lnTo>
                    <a:pt x="20799" y="10858"/>
                  </a:lnTo>
                  <a:lnTo>
                    <a:pt x="20763" y="10675"/>
                  </a:lnTo>
                  <a:lnTo>
                    <a:pt x="20726" y="10528"/>
                  </a:lnTo>
                  <a:lnTo>
                    <a:pt x="20689" y="10382"/>
                  </a:lnTo>
                  <a:lnTo>
                    <a:pt x="20579" y="10272"/>
                  </a:lnTo>
                  <a:lnTo>
                    <a:pt x="20359" y="10088"/>
                  </a:lnTo>
                  <a:lnTo>
                    <a:pt x="20066" y="9978"/>
                  </a:lnTo>
                  <a:lnTo>
                    <a:pt x="19919" y="9941"/>
                  </a:lnTo>
                  <a:lnTo>
                    <a:pt x="19626" y="9941"/>
                  </a:lnTo>
                  <a:lnTo>
                    <a:pt x="19516" y="10015"/>
                  </a:lnTo>
                  <a:lnTo>
                    <a:pt x="19479" y="10088"/>
                  </a:lnTo>
                  <a:lnTo>
                    <a:pt x="19185" y="10198"/>
                  </a:lnTo>
                  <a:lnTo>
                    <a:pt x="18929" y="10308"/>
                  </a:lnTo>
                  <a:lnTo>
                    <a:pt x="18819" y="10418"/>
                  </a:lnTo>
                  <a:lnTo>
                    <a:pt x="18672" y="10528"/>
                  </a:lnTo>
                  <a:lnTo>
                    <a:pt x="18599" y="10675"/>
                  </a:lnTo>
                  <a:lnTo>
                    <a:pt x="18525" y="10822"/>
                  </a:lnTo>
                  <a:lnTo>
                    <a:pt x="18452" y="11115"/>
                  </a:lnTo>
                  <a:lnTo>
                    <a:pt x="18452" y="11409"/>
                  </a:lnTo>
                  <a:lnTo>
                    <a:pt x="18048" y="11702"/>
                  </a:lnTo>
                  <a:lnTo>
                    <a:pt x="17645" y="11996"/>
                  </a:lnTo>
                  <a:lnTo>
                    <a:pt x="17608" y="12032"/>
                  </a:lnTo>
                  <a:lnTo>
                    <a:pt x="17608" y="12106"/>
                  </a:lnTo>
                  <a:lnTo>
                    <a:pt x="17241" y="11776"/>
                  </a:lnTo>
                  <a:lnTo>
                    <a:pt x="16911" y="11519"/>
                  </a:lnTo>
                  <a:lnTo>
                    <a:pt x="16838" y="11482"/>
                  </a:lnTo>
                  <a:lnTo>
                    <a:pt x="16691" y="11482"/>
                  </a:lnTo>
                  <a:lnTo>
                    <a:pt x="16654" y="11555"/>
                  </a:lnTo>
                  <a:lnTo>
                    <a:pt x="16434" y="11519"/>
                  </a:lnTo>
                  <a:lnTo>
                    <a:pt x="16214" y="11519"/>
                  </a:lnTo>
                  <a:lnTo>
                    <a:pt x="15774" y="11555"/>
                  </a:lnTo>
                  <a:lnTo>
                    <a:pt x="15811" y="11445"/>
                  </a:lnTo>
                  <a:lnTo>
                    <a:pt x="15774" y="11335"/>
                  </a:lnTo>
                  <a:lnTo>
                    <a:pt x="15664" y="11152"/>
                  </a:lnTo>
                  <a:lnTo>
                    <a:pt x="15554" y="11005"/>
                  </a:lnTo>
                  <a:lnTo>
                    <a:pt x="15444" y="10822"/>
                  </a:lnTo>
                  <a:lnTo>
                    <a:pt x="15371" y="10602"/>
                  </a:lnTo>
                  <a:lnTo>
                    <a:pt x="15334" y="10418"/>
                  </a:lnTo>
                  <a:lnTo>
                    <a:pt x="15297" y="10308"/>
                  </a:lnTo>
                  <a:lnTo>
                    <a:pt x="15224" y="10235"/>
                  </a:lnTo>
                  <a:lnTo>
                    <a:pt x="15627" y="10015"/>
                  </a:lnTo>
                  <a:lnTo>
                    <a:pt x="16031" y="9758"/>
                  </a:lnTo>
                  <a:lnTo>
                    <a:pt x="16361" y="9428"/>
                  </a:lnTo>
                  <a:lnTo>
                    <a:pt x="16471" y="9281"/>
                  </a:lnTo>
                  <a:lnTo>
                    <a:pt x="16581" y="9098"/>
                  </a:lnTo>
                  <a:lnTo>
                    <a:pt x="16654" y="8878"/>
                  </a:lnTo>
                  <a:lnTo>
                    <a:pt x="16691" y="8621"/>
                  </a:lnTo>
                  <a:lnTo>
                    <a:pt x="16691" y="8364"/>
                  </a:lnTo>
                  <a:lnTo>
                    <a:pt x="16691" y="8107"/>
                  </a:lnTo>
                  <a:lnTo>
                    <a:pt x="16581" y="7631"/>
                  </a:lnTo>
                  <a:lnTo>
                    <a:pt x="16398" y="7190"/>
                  </a:lnTo>
                  <a:lnTo>
                    <a:pt x="16251" y="6897"/>
                  </a:lnTo>
                  <a:lnTo>
                    <a:pt x="16031" y="6640"/>
                  </a:lnTo>
                  <a:lnTo>
                    <a:pt x="15884" y="6530"/>
                  </a:lnTo>
                  <a:lnTo>
                    <a:pt x="15737" y="6457"/>
                  </a:lnTo>
                  <a:lnTo>
                    <a:pt x="15591" y="6420"/>
                  </a:lnTo>
                  <a:lnTo>
                    <a:pt x="15407" y="6383"/>
                  </a:lnTo>
                  <a:lnTo>
                    <a:pt x="15077" y="631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40" name="Shape 340"/>
            <p:cNvSpPr/>
            <p:nvPr/>
          </p:nvSpPr>
          <p:spPr>
            <a:xfrm>
              <a:off x="6425400" y="3728200"/>
              <a:ext cx="342075" cy="360425"/>
            </a:xfrm>
            <a:custGeom>
              <a:avLst/>
              <a:gdLst/>
              <a:ahLst/>
              <a:cxnLst/>
              <a:rect l="0" t="0" r="0" b="0"/>
              <a:pathLst>
                <a:path w="13683" h="14417" extrusionOk="0">
                  <a:moveTo>
                    <a:pt x="9281" y="2311"/>
                  </a:moveTo>
                  <a:lnTo>
                    <a:pt x="9170" y="2385"/>
                  </a:lnTo>
                  <a:lnTo>
                    <a:pt x="9134" y="2495"/>
                  </a:lnTo>
                  <a:lnTo>
                    <a:pt x="9097" y="2568"/>
                  </a:lnTo>
                  <a:lnTo>
                    <a:pt x="9097" y="2678"/>
                  </a:lnTo>
                  <a:lnTo>
                    <a:pt x="9134" y="2862"/>
                  </a:lnTo>
                  <a:lnTo>
                    <a:pt x="9207" y="3082"/>
                  </a:lnTo>
                  <a:lnTo>
                    <a:pt x="9464" y="3742"/>
                  </a:lnTo>
                  <a:lnTo>
                    <a:pt x="9721" y="4402"/>
                  </a:lnTo>
                  <a:lnTo>
                    <a:pt x="9647" y="4439"/>
                  </a:lnTo>
                  <a:lnTo>
                    <a:pt x="9060" y="5283"/>
                  </a:lnTo>
                  <a:lnTo>
                    <a:pt x="8804" y="5649"/>
                  </a:lnTo>
                  <a:lnTo>
                    <a:pt x="8694" y="5833"/>
                  </a:lnTo>
                  <a:lnTo>
                    <a:pt x="8657" y="5943"/>
                  </a:lnTo>
                  <a:lnTo>
                    <a:pt x="8694" y="6053"/>
                  </a:lnTo>
                  <a:lnTo>
                    <a:pt x="8804" y="6016"/>
                  </a:lnTo>
                  <a:lnTo>
                    <a:pt x="8877" y="5980"/>
                  </a:lnTo>
                  <a:lnTo>
                    <a:pt x="9024" y="5833"/>
                  </a:lnTo>
                  <a:lnTo>
                    <a:pt x="9281" y="5503"/>
                  </a:lnTo>
                  <a:lnTo>
                    <a:pt x="9941" y="4659"/>
                  </a:lnTo>
                  <a:lnTo>
                    <a:pt x="10014" y="4659"/>
                  </a:lnTo>
                  <a:lnTo>
                    <a:pt x="10124" y="4622"/>
                  </a:lnTo>
                  <a:lnTo>
                    <a:pt x="10161" y="4549"/>
                  </a:lnTo>
                  <a:lnTo>
                    <a:pt x="10161" y="4439"/>
                  </a:lnTo>
                  <a:lnTo>
                    <a:pt x="9684" y="3229"/>
                  </a:lnTo>
                  <a:lnTo>
                    <a:pt x="9427" y="2715"/>
                  </a:lnTo>
                  <a:lnTo>
                    <a:pt x="9354" y="2532"/>
                  </a:lnTo>
                  <a:lnTo>
                    <a:pt x="9317" y="2422"/>
                  </a:lnTo>
                  <a:lnTo>
                    <a:pt x="9317" y="2348"/>
                  </a:lnTo>
                  <a:lnTo>
                    <a:pt x="9317" y="2311"/>
                  </a:lnTo>
                  <a:close/>
                  <a:moveTo>
                    <a:pt x="8694" y="1615"/>
                  </a:moveTo>
                  <a:lnTo>
                    <a:pt x="8767" y="1798"/>
                  </a:lnTo>
                  <a:lnTo>
                    <a:pt x="8804" y="1908"/>
                  </a:lnTo>
                  <a:lnTo>
                    <a:pt x="8914" y="1981"/>
                  </a:lnTo>
                  <a:lnTo>
                    <a:pt x="9024" y="2055"/>
                  </a:lnTo>
                  <a:lnTo>
                    <a:pt x="9170" y="2018"/>
                  </a:lnTo>
                  <a:lnTo>
                    <a:pt x="9391" y="1908"/>
                  </a:lnTo>
                  <a:lnTo>
                    <a:pt x="9611" y="1725"/>
                  </a:lnTo>
                  <a:lnTo>
                    <a:pt x="9867" y="2275"/>
                  </a:lnTo>
                  <a:lnTo>
                    <a:pt x="10161" y="2752"/>
                  </a:lnTo>
                  <a:lnTo>
                    <a:pt x="10454" y="3265"/>
                  </a:lnTo>
                  <a:lnTo>
                    <a:pt x="10674" y="3779"/>
                  </a:lnTo>
                  <a:lnTo>
                    <a:pt x="10528" y="3925"/>
                  </a:lnTo>
                  <a:lnTo>
                    <a:pt x="10381" y="4072"/>
                  </a:lnTo>
                  <a:lnTo>
                    <a:pt x="10271" y="4256"/>
                  </a:lnTo>
                  <a:lnTo>
                    <a:pt x="10234" y="4476"/>
                  </a:lnTo>
                  <a:lnTo>
                    <a:pt x="10271" y="4586"/>
                  </a:lnTo>
                  <a:lnTo>
                    <a:pt x="10344" y="4659"/>
                  </a:lnTo>
                  <a:lnTo>
                    <a:pt x="10344" y="4806"/>
                  </a:lnTo>
                  <a:lnTo>
                    <a:pt x="10381" y="4879"/>
                  </a:lnTo>
                  <a:lnTo>
                    <a:pt x="10491" y="4916"/>
                  </a:lnTo>
                  <a:lnTo>
                    <a:pt x="10491" y="4953"/>
                  </a:lnTo>
                  <a:lnTo>
                    <a:pt x="10344" y="5173"/>
                  </a:lnTo>
                  <a:lnTo>
                    <a:pt x="9977" y="5649"/>
                  </a:lnTo>
                  <a:lnTo>
                    <a:pt x="9647" y="6163"/>
                  </a:lnTo>
                  <a:lnTo>
                    <a:pt x="9501" y="6090"/>
                  </a:lnTo>
                  <a:lnTo>
                    <a:pt x="9317" y="6053"/>
                  </a:lnTo>
                  <a:lnTo>
                    <a:pt x="9134" y="6126"/>
                  </a:lnTo>
                  <a:lnTo>
                    <a:pt x="8950" y="6200"/>
                  </a:lnTo>
                  <a:lnTo>
                    <a:pt x="8840" y="6346"/>
                  </a:lnTo>
                  <a:lnTo>
                    <a:pt x="8730" y="6493"/>
                  </a:lnTo>
                  <a:lnTo>
                    <a:pt x="8327" y="6493"/>
                  </a:lnTo>
                  <a:lnTo>
                    <a:pt x="7556" y="6530"/>
                  </a:lnTo>
                  <a:lnTo>
                    <a:pt x="7520" y="6456"/>
                  </a:lnTo>
                  <a:lnTo>
                    <a:pt x="7410" y="6383"/>
                  </a:lnTo>
                  <a:lnTo>
                    <a:pt x="7080" y="6273"/>
                  </a:lnTo>
                  <a:lnTo>
                    <a:pt x="7043" y="6273"/>
                  </a:lnTo>
                  <a:lnTo>
                    <a:pt x="6970" y="6236"/>
                  </a:lnTo>
                  <a:lnTo>
                    <a:pt x="6786" y="6236"/>
                  </a:lnTo>
                  <a:lnTo>
                    <a:pt x="6639" y="6200"/>
                  </a:lnTo>
                  <a:lnTo>
                    <a:pt x="5832" y="5429"/>
                  </a:lnTo>
                  <a:lnTo>
                    <a:pt x="5246" y="4879"/>
                  </a:lnTo>
                  <a:lnTo>
                    <a:pt x="5319" y="4696"/>
                  </a:lnTo>
                  <a:lnTo>
                    <a:pt x="5319" y="4512"/>
                  </a:lnTo>
                  <a:lnTo>
                    <a:pt x="5282" y="4439"/>
                  </a:lnTo>
                  <a:lnTo>
                    <a:pt x="5246" y="4366"/>
                  </a:lnTo>
                  <a:lnTo>
                    <a:pt x="5099" y="4256"/>
                  </a:lnTo>
                  <a:lnTo>
                    <a:pt x="5282" y="3815"/>
                  </a:lnTo>
                  <a:lnTo>
                    <a:pt x="5796" y="2715"/>
                  </a:lnTo>
                  <a:lnTo>
                    <a:pt x="6126" y="2018"/>
                  </a:lnTo>
                  <a:lnTo>
                    <a:pt x="6273" y="2018"/>
                  </a:lnTo>
                  <a:lnTo>
                    <a:pt x="6419" y="1981"/>
                  </a:lnTo>
                  <a:lnTo>
                    <a:pt x="6566" y="1908"/>
                  </a:lnTo>
                  <a:lnTo>
                    <a:pt x="6713" y="1798"/>
                  </a:lnTo>
                  <a:lnTo>
                    <a:pt x="6823" y="1688"/>
                  </a:lnTo>
                  <a:lnTo>
                    <a:pt x="7483" y="1651"/>
                  </a:lnTo>
                  <a:lnTo>
                    <a:pt x="8694" y="1615"/>
                  </a:lnTo>
                  <a:close/>
                  <a:moveTo>
                    <a:pt x="6823" y="6823"/>
                  </a:moveTo>
                  <a:lnTo>
                    <a:pt x="6933" y="6897"/>
                  </a:lnTo>
                  <a:lnTo>
                    <a:pt x="6749" y="6897"/>
                  </a:lnTo>
                  <a:lnTo>
                    <a:pt x="6713" y="6860"/>
                  </a:lnTo>
                  <a:lnTo>
                    <a:pt x="6823" y="6823"/>
                  </a:lnTo>
                  <a:close/>
                  <a:moveTo>
                    <a:pt x="2714" y="5393"/>
                  </a:moveTo>
                  <a:lnTo>
                    <a:pt x="2641" y="5429"/>
                  </a:lnTo>
                  <a:lnTo>
                    <a:pt x="2531" y="5503"/>
                  </a:lnTo>
                  <a:lnTo>
                    <a:pt x="2458" y="5576"/>
                  </a:lnTo>
                  <a:lnTo>
                    <a:pt x="2274" y="5796"/>
                  </a:lnTo>
                  <a:lnTo>
                    <a:pt x="1981" y="6310"/>
                  </a:lnTo>
                  <a:lnTo>
                    <a:pt x="1651" y="6860"/>
                  </a:lnTo>
                  <a:lnTo>
                    <a:pt x="1504" y="7080"/>
                  </a:lnTo>
                  <a:lnTo>
                    <a:pt x="1431" y="7190"/>
                  </a:lnTo>
                  <a:lnTo>
                    <a:pt x="1394" y="7263"/>
                  </a:lnTo>
                  <a:lnTo>
                    <a:pt x="1394" y="7337"/>
                  </a:lnTo>
                  <a:lnTo>
                    <a:pt x="1321" y="7374"/>
                  </a:lnTo>
                  <a:lnTo>
                    <a:pt x="1321" y="7410"/>
                  </a:lnTo>
                  <a:lnTo>
                    <a:pt x="1321" y="7520"/>
                  </a:lnTo>
                  <a:lnTo>
                    <a:pt x="1394" y="7557"/>
                  </a:lnTo>
                  <a:lnTo>
                    <a:pt x="1504" y="7594"/>
                  </a:lnTo>
                  <a:lnTo>
                    <a:pt x="1614" y="7520"/>
                  </a:lnTo>
                  <a:lnTo>
                    <a:pt x="1724" y="7447"/>
                  </a:lnTo>
                  <a:lnTo>
                    <a:pt x="1834" y="7337"/>
                  </a:lnTo>
                  <a:lnTo>
                    <a:pt x="2018" y="7043"/>
                  </a:lnTo>
                  <a:lnTo>
                    <a:pt x="2128" y="6823"/>
                  </a:lnTo>
                  <a:lnTo>
                    <a:pt x="2568" y="6200"/>
                  </a:lnTo>
                  <a:lnTo>
                    <a:pt x="2751" y="5870"/>
                  </a:lnTo>
                  <a:lnTo>
                    <a:pt x="2861" y="5723"/>
                  </a:lnTo>
                  <a:lnTo>
                    <a:pt x="2861" y="5539"/>
                  </a:lnTo>
                  <a:lnTo>
                    <a:pt x="2861" y="5466"/>
                  </a:lnTo>
                  <a:lnTo>
                    <a:pt x="2788" y="5429"/>
                  </a:lnTo>
                  <a:lnTo>
                    <a:pt x="2714" y="5393"/>
                  </a:lnTo>
                  <a:close/>
                  <a:moveTo>
                    <a:pt x="4072" y="4843"/>
                  </a:moveTo>
                  <a:lnTo>
                    <a:pt x="4182" y="5026"/>
                  </a:lnTo>
                  <a:lnTo>
                    <a:pt x="4328" y="5173"/>
                  </a:lnTo>
                  <a:lnTo>
                    <a:pt x="4475" y="5209"/>
                  </a:lnTo>
                  <a:lnTo>
                    <a:pt x="4622" y="5246"/>
                  </a:lnTo>
                  <a:lnTo>
                    <a:pt x="4769" y="5246"/>
                  </a:lnTo>
                  <a:lnTo>
                    <a:pt x="4915" y="5209"/>
                  </a:lnTo>
                  <a:lnTo>
                    <a:pt x="5319" y="5576"/>
                  </a:lnTo>
                  <a:lnTo>
                    <a:pt x="6163" y="6456"/>
                  </a:lnTo>
                  <a:lnTo>
                    <a:pt x="6126" y="6530"/>
                  </a:lnTo>
                  <a:lnTo>
                    <a:pt x="6089" y="6640"/>
                  </a:lnTo>
                  <a:lnTo>
                    <a:pt x="6126" y="6787"/>
                  </a:lnTo>
                  <a:lnTo>
                    <a:pt x="6163" y="6897"/>
                  </a:lnTo>
                  <a:lnTo>
                    <a:pt x="6236" y="7007"/>
                  </a:lnTo>
                  <a:lnTo>
                    <a:pt x="6236" y="7080"/>
                  </a:lnTo>
                  <a:lnTo>
                    <a:pt x="5942" y="7410"/>
                  </a:lnTo>
                  <a:lnTo>
                    <a:pt x="5686" y="7777"/>
                  </a:lnTo>
                  <a:lnTo>
                    <a:pt x="5172" y="8511"/>
                  </a:lnTo>
                  <a:lnTo>
                    <a:pt x="4695" y="9134"/>
                  </a:lnTo>
                  <a:lnTo>
                    <a:pt x="4585" y="9061"/>
                  </a:lnTo>
                  <a:lnTo>
                    <a:pt x="4439" y="9061"/>
                  </a:lnTo>
                  <a:lnTo>
                    <a:pt x="4255" y="9098"/>
                  </a:lnTo>
                  <a:lnTo>
                    <a:pt x="4108" y="9208"/>
                  </a:lnTo>
                  <a:lnTo>
                    <a:pt x="3998" y="9354"/>
                  </a:lnTo>
                  <a:lnTo>
                    <a:pt x="3925" y="9538"/>
                  </a:lnTo>
                  <a:lnTo>
                    <a:pt x="3595" y="9501"/>
                  </a:lnTo>
                  <a:lnTo>
                    <a:pt x="2825" y="9538"/>
                  </a:lnTo>
                  <a:lnTo>
                    <a:pt x="2788" y="9354"/>
                  </a:lnTo>
                  <a:lnTo>
                    <a:pt x="2678" y="9208"/>
                  </a:lnTo>
                  <a:lnTo>
                    <a:pt x="2531" y="9098"/>
                  </a:lnTo>
                  <a:lnTo>
                    <a:pt x="2384" y="9061"/>
                  </a:lnTo>
                  <a:lnTo>
                    <a:pt x="2238" y="9061"/>
                  </a:lnTo>
                  <a:lnTo>
                    <a:pt x="2054" y="9098"/>
                  </a:lnTo>
                  <a:lnTo>
                    <a:pt x="1577" y="8437"/>
                  </a:lnTo>
                  <a:lnTo>
                    <a:pt x="1394" y="8107"/>
                  </a:lnTo>
                  <a:lnTo>
                    <a:pt x="1137" y="7777"/>
                  </a:lnTo>
                  <a:lnTo>
                    <a:pt x="1211" y="7594"/>
                  </a:lnTo>
                  <a:lnTo>
                    <a:pt x="1247" y="7447"/>
                  </a:lnTo>
                  <a:lnTo>
                    <a:pt x="1211" y="7263"/>
                  </a:lnTo>
                  <a:lnTo>
                    <a:pt x="1174" y="7117"/>
                  </a:lnTo>
                  <a:lnTo>
                    <a:pt x="1064" y="7007"/>
                  </a:lnTo>
                  <a:lnTo>
                    <a:pt x="1101" y="6933"/>
                  </a:lnTo>
                  <a:lnTo>
                    <a:pt x="1174" y="6823"/>
                  </a:lnTo>
                  <a:lnTo>
                    <a:pt x="1247" y="6640"/>
                  </a:lnTo>
                  <a:lnTo>
                    <a:pt x="1614" y="5980"/>
                  </a:lnTo>
                  <a:lnTo>
                    <a:pt x="1944" y="5356"/>
                  </a:lnTo>
                  <a:lnTo>
                    <a:pt x="2164" y="5356"/>
                  </a:lnTo>
                  <a:lnTo>
                    <a:pt x="2384" y="5283"/>
                  </a:lnTo>
                  <a:lnTo>
                    <a:pt x="2531" y="5136"/>
                  </a:lnTo>
                  <a:lnTo>
                    <a:pt x="2604" y="5063"/>
                  </a:lnTo>
                  <a:lnTo>
                    <a:pt x="2641" y="4953"/>
                  </a:lnTo>
                  <a:lnTo>
                    <a:pt x="2678" y="4916"/>
                  </a:lnTo>
                  <a:lnTo>
                    <a:pt x="3118" y="4953"/>
                  </a:lnTo>
                  <a:lnTo>
                    <a:pt x="3705" y="4916"/>
                  </a:lnTo>
                  <a:lnTo>
                    <a:pt x="4072" y="4843"/>
                  </a:lnTo>
                  <a:close/>
                  <a:moveTo>
                    <a:pt x="8877" y="7740"/>
                  </a:moveTo>
                  <a:lnTo>
                    <a:pt x="8877" y="7777"/>
                  </a:lnTo>
                  <a:lnTo>
                    <a:pt x="8877" y="7814"/>
                  </a:lnTo>
                  <a:lnTo>
                    <a:pt x="8914" y="7997"/>
                  </a:lnTo>
                  <a:lnTo>
                    <a:pt x="8914" y="8070"/>
                  </a:lnTo>
                  <a:lnTo>
                    <a:pt x="8950" y="8181"/>
                  </a:lnTo>
                  <a:lnTo>
                    <a:pt x="9391" y="8731"/>
                  </a:lnTo>
                  <a:lnTo>
                    <a:pt x="9794" y="9281"/>
                  </a:lnTo>
                  <a:lnTo>
                    <a:pt x="9941" y="9464"/>
                  </a:lnTo>
                  <a:lnTo>
                    <a:pt x="10014" y="9538"/>
                  </a:lnTo>
                  <a:lnTo>
                    <a:pt x="10124" y="9574"/>
                  </a:lnTo>
                  <a:lnTo>
                    <a:pt x="10234" y="9574"/>
                  </a:lnTo>
                  <a:lnTo>
                    <a:pt x="10308" y="9538"/>
                  </a:lnTo>
                  <a:lnTo>
                    <a:pt x="10381" y="9501"/>
                  </a:lnTo>
                  <a:lnTo>
                    <a:pt x="10418" y="9391"/>
                  </a:lnTo>
                  <a:lnTo>
                    <a:pt x="10418" y="9354"/>
                  </a:lnTo>
                  <a:lnTo>
                    <a:pt x="10418" y="9244"/>
                  </a:lnTo>
                  <a:lnTo>
                    <a:pt x="10381" y="9171"/>
                  </a:lnTo>
                  <a:lnTo>
                    <a:pt x="10308" y="9134"/>
                  </a:lnTo>
                  <a:lnTo>
                    <a:pt x="10198" y="9098"/>
                  </a:lnTo>
                  <a:lnTo>
                    <a:pt x="10088" y="8951"/>
                  </a:lnTo>
                  <a:lnTo>
                    <a:pt x="10014" y="8841"/>
                  </a:lnTo>
                  <a:lnTo>
                    <a:pt x="9647" y="8401"/>
                  </a:lnTo>
                  <a:lnTo>
                    <a:pt x="9281" y="7924"/>
                  </a:lnTo>
                  <a:lnTo>
                    <a:pt x="9207" y="7850"/>
                  </a:lnTo>
                  <a:lnTo>
                    <a:pt x="9134" y="7814"/>
                  </a:lnTo>
                  <a:lnTo>
                    <a:pt x="8950" y="7740"/>
                  </a:lnTo>
                  <a:close/>
                  <a:moveTo>
                    <a:pt x="2128" y="9721"/>
                  </a:moveTo>
                  <a:lnTo>
                    <a:pt x="2054" y="9758"/>
                  </a:lnTo>
                  <a:lnTo>
                    <a:pt x="2054" y="9721"/>
                  </a:lnTo>
                  <a:close/>
                  <a:moveTo>
                    <a:pt x="5612" y="9281"/>
                  </a:moveTo>
                  <a:lnTo>
                    <a:pt x="5576" y="9318"/>
                  </a:lnTo>
                  <a:lnTo>
                    <a:pt x="5576" y="9354"/>
                  </a:lnTo>
                  <a:lnTo>
                    <a:pt x="5576" y="9538"/>
                  </a:lnTo>
                  <a:lnTo>
                    <a:pt x="5649" y="9684"/>
                  </a:lnTo>
                  <a:lnTo>
                    <a:pt x="5796" y="9941"/>
                  </a:lnTo>
                  <a:lnTo>
                    <a:pt x="6163" y="10455"/>
                  </a:lnTo>
                  <a:lnTo>
                    <a:pt x="6456" y="10895"/>
                  </a:lnTo>
                  <a:lnTo>
                    <a:pt x="6603" y="11115"/>
                  </a:lnTo>
                  <a:lnTo>
                    <a:pt x="6823" y="11298"/>
                  </a:lnTo>
                  <a:lnTo>
                    <a:pt x="6860" y="11372"/>
                  </a:lnTo>
                  <a:lnTo>
                    <a:pt x="6970" y="11482"/>
                  </a:lnTo>
                  <a:lnTo>
                    <a:pt x="7043" y="11519"/>
                  </a:lnTo>
                  <a:lnTo>
                    <a:pt x="7116" y="11519"/>
                  </a:lnTo>
                  <a:lnTo>
                    <a:pt x="7190" y="11482"/>
                  </a:lnTo>
                  <a:lnTo>
                    <a:pt x="7226" y="11408"/>
                  </a:lnTo>
                  <a:lnTo>
                    <a:pt x="7263" y="11188"/>
                  </a:lnTo>
                  <a:lnTo>
                    <a:pt x="7226" y="11078"/>
                  </a:lnTo>
                  <a:lnTo>
                    <a:pt x="7153" y="10968"/>
                  </a:lnTo>
                  <a:lnTo>
                    <a:pt x="7080" y="10932"/>
                  </a:lnTo>
                  <a:lnTo>
                    <a:pt x="7006" y="10895"/>
                  </a:lnTo>
                  <a:lnTo>
                    <a:pt x="6933" y="10785"/>
                  </a:lnTo>
                  <a:lnTo>
                    <a:pt x="6860" y="10675"/>
                  </a:lnTo>
                  <a:lnTo>
                    <a:pt x="6713" y="10455"/>
                  </a:lnTo>
                  <a:lnTo>
                    <a:pt x="6273" y="9831"/>
                  </a:lnTo>
                  <a:lnTo>
                    <a:pt x="6016" y="9501"/>
                  </a:lnTo>
                  <a:lnTo>
                    <a:pt x="5869" y="9391"/>
                  </a:lnTo>
                  <a:lnTo>
                    <a:pt x="5722" y="9281"/>
                  </a:lnTo>
                  <a:close/>
                  <a:moveTo>
                    <a:pt x="8730" y="6970"/>
                  </a:moveTo>
                  <a:lnTo>
                    <a:pt x="8804" y="7080"/>
                  </a:lnTo>
                  <a:lnTo>
                    <a:pt x="8914" y="7153"/>
                  </a:lnTo>
                  <a:lnTo>
                    <a:pt x="8987" y="7227"/>
                  </a:lnTo>
                  <a:lnTo>
                    <a:pt x="9097" y="7263"/>
                  </a:lnTo>
                  <a:lnTo>
                    <a:pt x="9391" y="7227"/>
                  </a:lnTo>
                  <a:lnTo>
                    <a:pt x="9501" y="7263"/>
                  </a:lnTo>
                  <a:lnTo>
                    <a:pt x="9574" y="7300"/>
                  </a:lnTo>
                  <a:lnTo>
                    <a:pt x="9721" y="7557"/>
                  </a:lnTo>
                  <a:lnTo>
                    <a:pt x="9867" y="7814"/>
                  </a:lnTo>
                  <a:lnTo>
                    <a:pt x="10234" y="8364"/>
                  </a:lnTo>
                  <a:lnTo>
                    <a:pt x="10711" y="9098"/>
                  </a:lnTo>
                  <a:lnTo>
                    <a:pt x="10638" y="9281"/>
                  </a:lnTo>
                  <a:lnTo>
                    <a:pt x="10601" y="9428"/>
                  </a:lnTo>
                  <a:lnTo>
                    <a:pt x="10564" y="9758"/>
                  </a:lnTo>
                  <a:lnTo>
                    <a:pt x="10528" y="9941"/>
                  </a:lnTo>
                  <a:lnTo>
                    <a:pt x="10528" y="10125"/>
                  </a:lnTo>
                  <a:lnTo>
                    <a:pt x="10528" y="10235"/>
                  </a:lnTo>
                  <a:lnTo>
                    <a:pt x="10564" y="10271"/>
                  </a:lnTo>
                  <a:lnTo>
                    <a:pt x="10344" y="10638"/>
                  </a:lnTo>
                  <a:lnTo>
                    <a:pt x="9794" y="11555"/>
                  </a:lnTo>
                  <a:lnTo>
                    <a:pt x="9684" y="11519"/>
                  </a:lnTo>
                  <a:lnTo>
                    <a:pt x="9537" y="11519"/>
                  </a:lnTo>
                  <a:lnTo>
                    <a:pt x="9391" y="11555"/>
                  </a:lnTo>
                  <a:lnTo>
                    <a:pt x="9281" y="11629"/>
                  </a:lnTo>
                  <a:lnTo>
                    <a:pt x="9170" y="11702"/>
                  </a:lnTo>
                  <a:lnTo>
                    <a:pt x="9097" y="11812"/>
                  </a:lnTo>
                  <a:lnTo>
                    <a:pt x="9024" y="11922"/>
                  </a:lnTo>
                  <a:lnTo>
                    <a:pt x="8987" y="12032"/>
                  </a:lnTo>
                  <a:lnTo>
                    <a:pt x="8400" y="12069"/>
                  </a:lnTo>
                  <a:lnTo>
                    <a:pt x="7483" y="12142"/>
                  </a:lnTo>
                  <a:lnTo>
                    <a:pt x="7006" y="12142"/>
                  </a:lnTo>
                  <a:lnTo>
                    <a:pt x="6970" y="11959"/>
                  </a:lnTo>
                  <a:lnTo>
                    <a:pt x="6823" y="11775"/>
                  </a:lnTo>
                  <a:lnTo>
                    <a:pt x="6749" y="11739"/>
                  </a:lnTo>
                  <a:lnTo>
                    <a:pt x="6676" y="11702"/>
                  </a:lnTo>
                  <a:lnTo>
                    <a:pt x="6493" y="11665"/>
                  </a:lnTo>
                  <a:lnTo>
                    <a:pt x="6419" y="11629"/>
                  </a:lnTo>
                  <a:lnTo>
                    <a:pt x="6346" y="11665"/>
                  </a:lnTo>
                  <a:lnTo>
                    <a:pt x="6273" y="11739"/>
                  </a:lnTo>
                  <a:lnTo>
                    <a:pt x="6199" y="11739"/>
                  </a:lnTo>
                  <a:lnTo>
                    <a:pt x="5979" y="11225"/>
                  </a:lnTo>
                  <a:lnTo>
                    <a:pt x="5722" y="10712"/>
                  </a:lnTo>
                  <a:lnTo>
                    <a:pt x="5466" y="10308"/>
                  </a:lnTo>
                  <a:lnTo>
                    <a:pt x="5172" y="9868"/>
                  </a:lnTo>
                  <a:lnTo>
                    <a:pt x="5209" y="9758"/>
                  </a:lnTo>
                  <a:lnTo>
                    <a:pt x="5246" y="9648"/>
                  </a:lnTo>
                  <a:lnTo>
                    <a:pt x="5246" y="9501"/>
                  </a:lnTo>
                  <a:lnTo>
                    <a:pt x="5209" y="9391"/>
                  </a:lnTo>
                  <a:lnTo>
                    <a:pt x="5135" y="9318"/>
                  </a:lnTo>
                  <a:lnTo>
                    <a:pt x="5099" y="9318"/>
                  </a:lnTo>
                  <a:lnTo>
                    <a:pt x="5209" y="9171"/>
                  </a:lnTo>
                  <a:lnTo>
                    <a:pt x="5759" y="8401"/>
                  </a:lnTo>
                  <a:lnTo>
                    <a:pt x="6163" y="7850"/>
                  </a:lnTo>
                  <a:lnTo>
                    <a:pt x="6383" y="7594"/>
                  </a:lnTo>
                  <a:lnTo>
                    <a:pt x="6529" y="7300"/>
                  </a:lnTo>
                  <a:lnTo>
                    <a:pt x="6676" y="7337"/>
                  </a:lnTo>
                  <a:lnTo>
                    <a:pt x="6933" y="7337"/>
                  </a:lnTo>
                  <a:lnTo>
                    <a:pt x="7080" y="7300"/>
                  </a:lnTo>
                  <a:lnTo>
                    <a:pt x="7190" y="7263"/>
                  </a:lnTo>
                  <a:lnTo>
                    <a:pt x="7300" y="7153"/>
                  </a:lnTo>
                  <a:lnTo>
                    <a:pt x="7410" y="7080"/>
                  </a:lnTo>
                  <a:lnTo>
                    <a:pt x="7483" y="6970"/>
                  </a:lnTo>
                  <a:close/>
                  <a:moveTo>
                    <a:pt x="4769" y="1"/>
                  </a:moveTo>
                  <a:lnTo>
                    <a:pt x="4769" y="37"/>
                  </a:lnTo>
                  <a:lnTo>
                    <a:pt x="4805" y="184"/>
                  </a:lnTo>
                  <a:lnTo>
                    <a:pt x="4879" y="294"/>
                  </a:lnTo>
                  <a:lnTo>
                    <a:pt x="4989" y="367"/>
                  </a:lnTo>
                  <a:lnTo>
                    <a:pt x="5099" y="404"/>
                  </a:lnTo>
                  <a:lnTo>
                    <a:pt x="5172" y="551"/>
                  </a:lnTo>
                  <a:lnTo>
                    <a:pt x="5282" y="697"/>
                  </a:lnTo>
                  <a:lnTo>
                    <a:pt x="5466" y="991"/>
                  </a:lnTo>
                  <a:lnTo>
                    <a:pt x="5539" y="1101"/>
                  </a:lnTo>
                  <a:lnTo>
                    <a:pt x="5466" y="1284"/>
                  </a:lnTo>
                  <a:lnTo>
                    <a:pt x="5466" y="1468"/>
                  </a:lnTo>
                  <a:lnTo>
                    <a:pt x="5539" y="1688"/>
                  </a:lnTo>
                  <a:lnTo>
                    <a:pt x="5649" y="1835"/>
                  </a:lnTo>
                  <a:lnTo>
                    <a:pt x="5722" y="1908"/>
                  </a:lnTo>
                  <a:lnTo>
                    <a:pt x="5356" y="2605"/>
                  </a:lnTo>
                  <a:lnTo>
                    <a:pt x="4879" y="3595"/>
                  </a:lnTo>
                  <a:lnTo>
                    <a:pt x="4769" y="3852"/>
                  </a:lnTo>
                  <a:lnTo>
                    <a:pt x="4622" y="4072"/>
                  </a:lnTo>
                  <a:lnTo>
                    <a:pt x="4402" y="4072"/>
                  </a:lnTo>
                  <a:lnTo>
                    <a:pt x="4292" y="4109"/>
                  </a:lnTo>
                  <a:lnTo>
                    <a:pt x="4182" y="4182"/>
                  </a:lnTo>
                  <a:lnTo>
                    <a:pt x="4108" y="4292"/>
                  </a:lnTo>
                  <a:lnTo>
                    <a:pt x="4072" y="4402"/>
                  </a:lnTo>
                  <a:lnTo>
                    <a:pt x="3485" y="4476"/>
                  </a:lnTo>
                  <a:lnTo>
                    <a:pt x="3045" y="4512"/>
                  </a:lnTo>
                  <a:lnTo>
                    <a:pt x="2678" y="4549"/>
                  </a:lnTo>
                  <a:lnTo>
                    <a:pt x="2568" y="4366"/>
                  </a:lnTo>
                  <a:lnTo>
                    <a:pt x="2458" y="4219"/>
                  </a:lnTo>
                  <a:lnTo>
                    <a:pt x="2274" y="4146"/>
                  </a:lnTo>
                  <a:lnTo>
                    <a:pt x="2091" y="4109"/>
                  </a:lnTo>
                  <a:lnTo>
                    <a:pt x="1907" y="4109"/>
                  </a:lnTo>
                  <a:lnTo>
                    <a:pt x="1797" y="4182"/>
                  </a:lnTo>
                  <a:lnTo>
                    <a:pt x="1651" y="4292"/>
                  </a:lnTo>
                  <a:lnTo>
                    <a:pt x="1577" y="4402"/>
                  </a:lnTo>
                  <a:lnTo>
                    <a:pt x="1504" y="4512"/>
                  </a:lnTo>
                  <a:lnTo>
                    <a:pt x="1504" y="4622"/>
                  </a:lnTo>
                  <a:lnTo>
                    <a:pt x="1431" y="4769"/>
                  </a:lnTo>
                  <a:lnTo>
                    <a:pt x="1431" y="4953"/>
                  </a:lnTo>
                  <a:lnTo>
                    <a:pt x="1467" y="5099"/>
                  </a:lnTo>
                  <a:lnTo>
                    <a:pt x="1504" y="5173"/>
                  </a:lnTo>
                  <a:lnTo>
                    <a:pt x="1504" y="5209"/>
                  </a:lnTo>
                  <a:lnTo>
                    <a:pt x="1247" y="5760"/>
                  </a:lnTo>
                  <a:lnTo>
                    <a:pt x="880" y="6420"/>
                  </a:lnTo>
                  <a:lnTo>
                    <a:pt x="770" y="6640"/>
                  </a:lnTo>
                  <a:lnTo>
                    <a:pt x="770" y="6713"/>
                  </a:lnTo>
                  <a:lnTo>
                    <a:pt x="734" y="6823"/>
                  </a:lnTo>
                  <a:lnTo>
                    <a:pt x="734" y="6787"/>
                  </a:lnTo>
                  <a:lnTo>
                    <a:pt x="624" y="6787"/>
                  </a:lnTo>
                  <a:lnTo>
                    <a:pt x="550" y="6823"/>
                  </a:lnTo>
                  <a:lnTo>
                    <a:pt x="404" y="6933"/>
                  </a:lnTo>
                  <a:lnTo>
                    <a:pt x="330" y="6970"/>
                  </a:lnTo>
                  <a:lnTo>
                    <a:pt x="257" y="7007"/>
                  </a:lnTo>
                  <a:lnTo>
                    <a:pt x="183" y="7117"/>
                  </a:lnTo>
                  <a:lnTo>
                    <a:pt x="110" y="7227"/>
                  </a:lnTo>
                  <a:lnTo>
                    <a:pt x="110" y="7447"/>
                  </a:lnTo>
                  <a:lnTo>
                    <a:pt x="0" y="7777"/>
                  </a:lnTo>
                  <a:lnTo>
                    <a:pt x="37" y="7850"/>
                  </a:lnTo>
                  <a:lnTo>
                    <a:pt x="73" y="7887"/>
                  </a:lnTo>
                  <a:lnTo>
                    <a:pt x="110" y="7960"/>
                  </a:lnTo>
                  <a:lnTo>
                    <a:pt x="183" y="7960"/>
                  </a:lnTo>
                  <a:lnTo>
                    <a:pt x="367" y="8034"/>
                  </a:lnTo>
                  <a:lnTo>
                    <a:pt x="660" y="8034"/>
                  </a:lnTo>
                  <a:lnTo>
                    <a:pt x="660" y="7997"/>
                  </a:lnTo>
                  <a:lnTo>
                    <a:pt x="770" y="7997"/>
                  </a:lnTo>
                  <a:lnTo>
                    <a:pt x="880" y="8181"/>
                  </a:lnTo>
                  <a:lnTo>
                    <a:pt x="990" y="8364"/>
                  </a:lnTo>
                  <a:lnTo>
                    <a:pt x="1211" y="8657"/>
                  </a:lnTo>
                  <a:lnTo>
                    <a:pt x="1651" y="9281"/>
                  </a:lnTo>
                  <a:lnTo>
                    <a:pt x="1687" y="9354"/>
                  </a:lnTo>
                  <a:lnTo>
                    <a:pt x="1651" y="9501"/>
                  </a:lnTo>
                  <a:lnTo>
                    <a:pt x="1614" y="9648"/>
                  </a:lnTo>
                  <a:lnTo>
                    <a:pt x="1577" y="9831"/>
                  </a:lnTo>
                  <a:lnTo>
                    <a:pt x="1577" y="9941"/>
                  </a:lnTo>
                  <a:lnTo>
                    <a:pt x="1614" y="10051"/>
                  </a:lnTo>
                  <a:lnTo>
                    <a:pt x="1541" y="10235"/>
                  </a:lnTo>
                  <a:lnTo>
                    <a:pt x="1431" y="10418"/>
                  </a:lnTo>
                  <a:lnTo>
                    <a:pt x="1357" y="10601"/>
                  </a:lnTo>
                  <a:lnTo>
                    <a:pt x="1211" y="10785"/>
                  </a:lnTo>
                  <a:lnTo>
                    <a:pt x="1137" y="10858"/>
                  </a:lnTo>
                  <a:lnTo>
                    <a:pt x="1137" y="10968"/>
                  </a:lnTo>
                  <a:lnTo>
                    <a:pt x="1174" y="11078"/>
                  </a:lnTo>
                  <a:lnTo>
                    <a:pt x="1247" y="11152"/>
                  </a:lnTo>
                  <a:lnTo>
                    <a:pt x="1357" y="11188"/>
                  </a:lnTo>
                  <a:lnTo>
                    <a:pt x="1467" y="11152"/>
                  </a:lnTo>
                  <a:lnTo>
                    <a:pt x="1541" y="11078"/>
                  </a:lnTo>
                  <a:lnTo>
                    <a:pt x="1577" y="10968"/>
                  </a:lnTo>
                  <a:lnTo>
                    <a:pt x="1614" y="10932"/>
                  </a:lnTo>
                  <a:lnTo>
                    <a:pt x="1687" y="10822"/>
                  </a:lnTo>
                  <a:lnTo>
                    <a:pt x="1761" y="10638"/>
                  </a:lnTo>
                  <a:lnTo>
                    <a:pt x="1834" y="10491"/>
                  </a:lnTo>
                  <a:lnTo>
                    <a:pt x="1907" y="10198"/>
                  </a:lnTo>
                  <a:lnTo>
                    <a:pt x="2164" y="10198"/>
                  </a:lnTo>
                  <a:lnTo>
                    <a:pt x="2348" y="10161"/>
                  </a:lnTo>
                  <a:lnTo>
                    <a:pt x="2494" y="10088"/>
                  </a:lnTo>
                  <a:lnTo>
                    <a:pt x="2641" y="10015"/>
                  </a:lnTo>
                  <a:lnTo>
                    <a:pt x="2714" y="9905"/>
                  </a:lnTo>
                  <a:lnTo>
                    <a:pt x="3338" y="9905"/>
                  </a:lnTo>
                  <a:lnTo>
                    <a:pt x="3998" y="9941"/>
                  </a:lnTo>
                  <a:lnTo>
                    <a:pt x="4035" y="10051"/>
                  </a:lnTo>
                  <a:lnTo>
                    <a:pt x="4072" y="10088"/>
                  </a:lnTo>
                  <a:lnTo>
                    <a:pt x="4145" y="10161"/>
                  </a:lnTo>
                  <a:lnTo>
                    <a:pt x="4292" y="10235"/>
                  </a:lnTo>
                  <a:lnTo>
                    <a:pt x="4439" y="10308"/>
                  </a:lnTo>
                  <a:lnTo>
                    <a:pt x="4622" y="10308"/>
                  </a:lnTo>
                  <a:lnTo>
                    <a:pt x="4805" y="10271"/>
                  </a:lnTo>
                  <a:lnTo>
                    <a:pt x="4879" y="10235"/>
                  </a:lnTo>
                  <a:lnTo>
                    <a:pt x="5282" y="10822"/>
                  </a:lnTo>
                  <a:lnTo>
                    <a:pt x="5429" y="11115"/>
                  </a:lnTo>
                  <a:lnTo>
                    <a:pt x="5576" y="11408"/>
                  </a:lnTo>
                  <a:lnTo>
                    <a:pt x="5796" y="11995"/>
                  </a:lnTo>
                  <a:lnTo>
                    <a:pt x="5759" y="12105"/>
                  </a:lnTo>
                  <a:lnTo>
                    <a:pt x="5759" y="12215"/>
                  </a:lnTo>
                  <a:lnTo>
                    <a:pt x="5759" y="12362"/>
                  </a:lnTo>
                  <a:lnTo>
                    <a:pt x="5759" y="12472"/>
                  </a:lnTo>
                  <a:lnTo>
                    <a:pt x="5759" y="12509"/>
                  </a:lnTo>
                  <a:lnTo>
                    <a:pt x="5722" y="12619"/>
                  </a:lnTo>
                  <a:lnTo>
                    <a:pt x="5722" y="12692"/>
                  </a:lnTo>
                  <a:lnTo>
                    <a:pt x="5759" y="12766"/>
                  </a:lnTo>
                  <a:lnTo>
                    <a:pt x="5979" y="12876"/>
                  </a:lnTo>
                  <a:lnTo>
                    <a:pt x="5759" y="13169"/>
                  </a:lnTo>
                  <a:lnTo>
                    <a:pt x="5612" y="13463"/>
                  </a:lnTo>
                  <a:lnTo>
                    <a:pt x="5502" y="13793"/>
                  </a:lnTo>
                  <a:lnTo>
                    <a:pt x="5429" y="14123"/>
                  </a:lnTo>
                  <a:lnTo>
                    <a:pt x="5392" y="14196"/>
                  </a:lnTo>
                  <a:lnTo>
                    <a:pt x="5429" y="14270"/>
                  </a:lnTo>
                  <a:lnTo>
                    <a:pt x="5502" y="14343"/>
                  </a:lnTo>
                  <a:lnTo>
                    <a:pt x="5576" y="14380"/>
                  </a:lnTo>
                  <a:lnTo>
                    <a:pt x="5649" y="14416"/>
                  </a:lnTo>
                  <a:lnTo>
                    <a:pt x="5722" y="14416"/>
                  </a:lnTo>
                  <a:lnTo>
                    <a:pt x="5759" y="14380"/>
                  </a:lnTo>
                  <a:lnTo>
                    <a:pt x="5832" y="14306"/>
                  </a:lnTo>
                  <a:lnTo>
                    <a:pt x="5832" y="14233"/>
                  </a:lnTo>
                  <a:lnTo>
                    <a:pt x="5869" y="14086"/>
                  </a:lnTo>
                  <a:lnTo>
                    <a:pt x="5979" y="13793"/>
                  </a:lnTo>
                  <a:lnTo>
                    <a:pt x="6089" y="13463"/>
                  </a:lnTo>
                  <a:lnTo>
                    <a:pt x="6309" y="13022"/>
                  </a:lnTo>
                  <a:lnTo>
                    <a:pt x="6566" y="13022"/>
                  </a:lnTo>
                  <a:lnTo>
                    <a:pt x="6713" y="12986"/>
                  </a:lnTo>
                  <a:lnTo>
                    <a:pt x="6786" y="12876"/>
                  </a:lnTo>
                  <a:lnTo>
                    <a:pt x="6860" y="12582"/>
                  </a:lnTo>
                  <a:lnTo>
                    <a:pt x="7593" y="12582"/>
                  </a:lnTo>
                  <a:lnTo>
                    <a:pt x="8253" y="12546"/>
                  </a:lnTo>
                  <a:lnTo>
                    <a:pt x="8914" y="12509"/>
                  </a:lnTo>
                  <a:lnTo>
                    <a:pt x="8950" y="12509"/>
                  </a:lnTo>
                  <a:lnTo>
                    <a:pt x="8950" y="12619"/>
                  </a:lnTo>
                  <a:lnTo>
                    <a:pt x="9024" y="12692"/>
                  </a:lnTo>
                  <a:lnTo>
                    <a:pt x="9170" y="12802"/>
                  </a:lnTo>
                  <a:lnTo>
                    <a:pt x="9354" y="12876"/>
                  </a:lnTo>
                  <a:lnTo>
                    <a:pt x="9537" y="12912"/>
                  </a:lnTo>
                  <a:lnTo>
                    <a:pt x="9647" y="13279"/>
                  </a:lnTo>
                  <a:lnTo>
                    <a:pt x="9794" y="13829"/>
                  </a:lnTo>
                  <a:lnTo>
                    <a:pt x="9904" y="14050"/>
                  </a:lnTo>
                  <a:lnTo>
                    <a:pt x="9977" y="14160"/>
                  </a:lnTo>
                  <a:lnTo>
                    <a:pt x="10051" y="14270"/>
                  </a:lnTo>
                  <a:lnTo>
                    <a:pt x="10198" y="14270"/>
                  </a:lnTo>
                  <a:lnTo>
                    <a:pt x="10271" y="14233"/>
                  </a:lnTo>
                  <a:lnTo>
                    <a:pt x="10308" y="14160"/>
                  </a:lnTo>
                  <a:lnTo>
                    <a:pt x="10308" y="14013"/>
                  </a:lnTo>
                  <a:lnTo>
                    <a:pt x="10308" y="13903"/>
                  </a:lnTo>
                  <a:lnTo>
                    <a:pt x="10198" y="13609"/>
                  </a:lnTo>
                  <a:lnTo>
                    <a:pt x="9977" y="12949"/>
                  </a:lnTo>
                  <a:lnTo>
                    <a:pt x="9904" y="12729"/>
                  </a:lnTo>
                  <a:lnTo>
                    <a:pt x="9977" y="12619"/>
                  </a:lnTo>
                  <a:lnTo>
                    <a:pt x="10088" y="12399"/>
                  </a:lnTo>
                  <a:lnTo>
                    <a:pt x="10124" y="12215"/>
                  </a:lnTo>
                  <a:lnTo>
                    <a:pt x="10161" y="12032"/>
                  </a:lnTo>
                  <a:lnTo>
                    <a:pt x="10161" y="11885"/>
                  </a:lnTo>
                  <a:lnTo>
                    <a:pt x="10124" y="11849"/>
                  </a:lnTo>
                  <a:lnTo>
                    <a:pt x="10601" y="11042"/>
                  </a:lnTo>
                  <a:lnTo>
                    <a:pt x="11115" y="10235"/>
                  </a:lnTo>
                  <a:lnTo>
                    <a:pt x="11371" y="10088"/>
                  </a:lnTo>
                  <a:lnTo>
                    <a:pt x="11518" y="9978"/>
                  </a:lnTo>
                  <a:lnTo>
                    <a:pt x="11628" y="9868"/>
                  </a:lnTo>
                  <a:lnTo>
                    <a:pt x="11665" y="9831"/>
                  </a:lnTo>
                  <a:lnTo>
                    <a:pt x="11738" y="9758"/>
                  </a:lnTo>
                  <a:lnTo>
                    <a:pt x="11812" y="9611"/>
                  </a:lnTo>
                  <a:lnTo>
                    <a:pt x="11885" y="9464"/>
                  </a:lnTo>
                  <a:lnTo>
                    <a:pt x="12068" y="9501"/>
                  </a:lnTo>
                  <a:lnTo>
                    <a:pt x="12288" y="9501"/>
                  </a:lnTo>
                  <a:lnTo>
                    <a:pt x="12875" y="9538"/>
                  </a:lnTo>
                  <a:lnTo>
                    <a:pt x="13426" y="9501"/>
                  </a:lnTo>
                  <a:lnTo>
                    <a:pt x="13499" y="9501"/>
                  </a:lnTo>
                  <a:lnTo>
                    <a:pt x="13572" y="9464"/>
                  </a:lnTo>
                  <a:lnTo>
                    <a:pt x="13646" y="9391"/>
                  </a:lnTo>
                  <a:lnTo>
                    <a:pt x="13646" y="9318"/>
                  </a:lnTo>
                  <a:lnTo>
                    <a:pt x="13682" y="9244"/>
                  </a:lnTo>
                  <a:lnTo>
                    <a:pt x="13646" y="9171"/>
                  </a:lnTo>
                  <a:lnTo>
                    <a:pt x="13609" y="9098"/>
                  </a:lnTo>
                  <a:lnTo>
                    <a:pt x="13536" y="9024"/>
                  </a:lnTo>
                  <a:lnTo>
                    <a:pt x="13426" y="9024"/>
                  </a:lnTo>
                  <a:lnTo>
                    <a:pt x="13059" y="8988"/>
                  </a:lnTo>
                  <a:lnTo>
                    <a:pt x="12655" y="8988"/>
                  </a:lnTo>
                  <a:lnTo>
                    <a:pt x="11885" y="9024"/>
                  </a:lnTo>
                  <a:lnTo>
                    <a:pt x="11812" y="8951"/>
                  </a:lnTo>
                  <a:lnTo>
                    <a:pt x="11738" y="8877"/>
                  </a:lnTo>
                  <a:lnTo>
                    <a:pt x="11518" y="8767"/>
                  </a:lnTo>
                  <a:lnTo>
                    <a:pt x="11445" y="8767"/>
                  </a:lnTo>
                  <a:lnTo>
                    <a:pt x="11335" y="8804"/>
                  </a:lnTo>
                  <a:lnTo>
                    <a:pt x="11225" y="8767"/>
                  </a:lnTo>
                  <a:lnTo>
                    <a:pt x="11078" y="8804"/>
                  </a:lnTo>
                  <a:lnTo>
                    <a:pt x="10638" y="8107"/>
                  </a:lnTo>
                  <a:lnTo>
                    <a:pt x="10271" y="7594"/>
                  </a:lnTo>
                  <a:lnTo>
                    <a:pt x="10088" y="7300"/>
                  </a:lnTo>
                  <a:lnTo>
                    <a:pt x="9904" y="7080"/>
                  </a:lnTo>
                  <a:lnTo>
                    <a:pt x="9977" y="6970"/>
                  </a:lnTo>
                  <a:lnTo>
                    <a:pt x="10051" y="6823"/>
                  </a:lnTo>
                  <a:lnTo>
                    <a:pt x="10088" y="6713"/>
                  </a:lnTo>
                  <a:lnTo>
                    <a:pt x="10124" y="6567"/>
                  </a:lnTo>
                  <a:lnTo>
                    <a:pt x="10088" y="6493"/>
                  </a:lnTo>
                  <a:lnTo>
                    <a:pt x="10051" y="6456"/>
                  </a:lnTo>
                  <a:lnTo>
                    <a:pt x="9941" y="6456"/>
                  </a:lnTo>
                  <a:lnTo>
                    <a:pt x="10124" y="6236"/>
                  </a:lnTo>
                  <a:lnTo>
                    <a:pt x="10308" y="5980"/>
                  </a:lnTo>
                  <a:lnTo>
                    <a:pt x="10638" y="5503"/>
                  </a:lnTo>
                  <a:lnTo>
                    <a:pt x="11005" y="4953"/>
                  </a:lnTo>
                  <a:lnTo>
                    <a:pt x="11078" y="4953"/>
                  </a:lnTo>
                  <a:lnTo>
                    <a:pt x="11151" y="4916"/>
                  </a:lnTo>
                  <a:lnTo>
                    <a:pt x="11225" y="4843"/>
                  </a:lnTo>
                  <a:lnTo>
                    <a:pt x="11298" y="4769"/>
                  </a:lnTo>
                  <a:lnTo>
                    <a:pt x="11518" y="4586"/>
                  </a:lnTo>
                  <a:lnTo>
                    <a:pt x="11591" y="4476"/>
                  </a:lnTo>
                  <a:lnTo>
                    <a:pt x="11665" y="4366"/>
                  </a:lnTo>
                  <a:lnTo>
                    <a:pt x="11702" y="4256"/>
                  </a:lnTo>
                  <a:lnTo>
                    <a:pt x="11702" y="4146"/>
                  </a:lnTo>
                  <a:lnTo>
                    <a:pt x="11665" y="3999"/>
                  </a:lnTo>
                  <a:lnTo>
                    <a:pt x="11591" y="3889"/>
                  </a:lnTo>
                  <a:lnTo>
                    <a:pt x="11518" y="3779"/>
                  </a:lnTo>
                  <a:lnTo>
                    <a:pt x="11408" y="3742"/>
                  </a:lnTo>
                  <a:lnTo>
                    <a:pt x="11298" y="3705"/>
                  </a:lnTo>
                  <a:lnTo>
                    <a:pt x="11151" y="3669"/>
                  </a:lnTo>
                  <a:lnTo>
                    <a:pt x="10931" y="3192"/>
                  </a:lnTo>
                  <a:lnTo>
                    <a:pt x="10674" y="2752"/>
                  </a:lnTo>
                  <a:lnTo>
                    <a:pt x="10344" y="2091"/>
                  </a:lnTo>
                  <a:lnTo>
                    <a:pt x="10124" y="1725"/>
                  </a:lnTo>
                  <a:lnTo>
                    <a:pt x="9904" y="1431"/>
                  </a:lnTo>
                  <a:lnTo>
                    <a:pt x="9941" y="1284"/>
                  </a:lnTo>
                  <a:lnTo>
                    <a:pt x="9941" y="1211"/>
                  </a:lnTo>
                  <a:lnTo>
                    <a:pt x="9977" y="1064"/>
                  </a:lnTo>
                  <a:lnTo>
                    <a:pt x="9941" y="954"/>
                  </a:lnTo>
                  <a:lnTo>
                    <a:pt x="9904" y="844"/>
                  </a:lnTo>
                  <a:lnTo>
                    <a:pt x="9831" y="697"/>
                  </a:lnTo>
                  <a:lnTo>
                    <a:pt x="9721" y="587"/>
                  </a:lnTo>
                  <a:lnTo>
                    <a:pt x="9574" y="514"/>
                  </a:lnTo>
                  <a:lnTo>
                    <a:pt x="9427" y="477"/>
                  </a:lnTo>
                  <a:lnTo>
                    <a:pt x="9244" y="514"/>
                  </a:lnTo>
                  <a:lnTo>
                    <a:pt x="9097" y="551"/>
                  </a:lnTo>
                  <a:lnTo>
                    <a:pt x="8987" y="661"/>
                  </a:lnTo>
                  <a:lnTo>
                    <a:pt x="8914" y="808"/>
                  </a:lnTo>
                  <a:lnTo>
                    <a:pt x="8877" y="954"/>
                  </a:lnTo>
                  <a:lnTo>
                    <a:pt x="8840" y="1028"/>
                  </a:lnTo>
                  <a:lnTo>
                    <a:pt x="7887" y="1101"/>
                  </a:lnTo>
                  <a:lnTo>
                    <a:pt x="7080" y="1174"/>
                  </a:lnTo>
                  <a:lnTo>
                    <a:pt x="6933" y="1174"/>
                  </a:lnTo>
                  <a:lnTo>
                    <a:pt x="6860" y="1064"/>
                  </a:lnTo>
                  <a:lnTo>
                    <a:pt x="6749" y="918"/>
                  </a:lnTo>
                  <a:lnTo>
                    <a:pt x="6713" y="881"/>
                  </a:lnTo>
                  <a:lnTo>
                    <a:pt x="6639" y="808"/>
                  </a:lnTo>
                  <a:lnTo>
                    <a:pt x="6529" y="771"/>
                  </a:lnTo>
                  <a:lnTo>
                    <a:pt x="6456" y="771"/>
                  </a:lnTo>
                  <a:lnTo>
                    <a:pt x="6383" y="808"/>
                  </a:lnTo>
                  <a:lnTo>
                    <a:pt x="5942" y="808"/>
                  </a:lnTo>
                  <a:lnTo>
                    <a:pt x="5686" y="477"/>
                  </a:lnTo>
                  <a:lnTo>
                    <a:pt x="5576" y="294"/>
                  </a:lnTo>
                  <a:lnTo>
                    <a:pt x="5466" y="111"/>
                  </a:lnTo>
                  <a:lnTo>
                    <a:pt x="5429" y="37"/>
                  </a:lnTo>
                  <a:lnTo>
                    <a:pt x="5356" y="1"/>
                  </a:lnTo>
                  <a:lnTo>
                    <a:pt x="5209" y="1"/>
                  </a:lnTo>
                  <a:lnTo>
                    <a:pt x="5025" y="37"/>
                  </a:lnTo>
                  <a:lnTo>
                    <a:pt x="491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41" name="Shape 341"/>
            <p:cNvSpPr/>
            <p:nvPr/>
          </p:nvSpPr>
          <p:spPr>
            <a:xfrm>
              <a:off x="6789450" y="3384325"/>
              <a:ext cx="262300" cy="186175"/>
            </a:xfrm>
            <a:custGeom>
              <a:avLst/>
              <a:gdLst/>
              <a:ahLst/>
              <a:cxnLst/>
              <a:rect l="0" t="0" r="0" b="0"/>
              <a:pathLst>
                <a:path w="10492" h="7447" extrusionOk="0">
                  <a:moveTo>
                    <a:pt x="7300" y="1761"/>
                  </a:moveTo>
                  <a:lnTo>
                    <a:pt x="7117" y="1797"/>
                  </a:lnTo>
                  <a:lnTo>
                    <a:pt x="6897" y="1834"/>
                  </a:lnTo>
                  <a:lnTo>
                    <a:pt x="6713" y="1907"/>
                  </a:lnTo>
                  <a:lnTo>
                    <a:pt x="6530" y="2017"/>
                  </a:lnTo>
                  <a:lnTo>
                    <a:pt x="6383" y="2128"/>
                  </a:lnTo>
                  <a:lnTo>
                    <a:pt x="6273" y="2274"/>
                  </a:lnTo>
                  <a:lnTo>
                    <a:pt x="6200" y="2458"/>
                  </a:lnTo>
                  <a:lnTo>
                    <a:pt x="6200" y="2531"/>
                  </a:lnTo>
                  <a:lnTo>
                    <a:pt x="6237" y="2604"/>
                  </a:lnTo>
                  <a:lnTo>
                    <a:pt x="6310" y="2641"/>
                  </a:lnTo>
                  <a:lnTo>
                    <a:pt x="6383" y="2641"/>
                  </a:lnTo>
                  <a:lnTo>
                    <a:pt x="6530" y="2604"/>
                  </a:lnTo>
                  <a:lnTo>
                    <a:pt x="6640" y="2531"/>
                  </a:lnTo>
                  <a:lnTo>
                    <a:pt x="6860" y="2384"/>
                  </a:lnTo>
                  <a:lnTo>
                    <a:pt x="7007" y="2348"/>
                  </a:lnTo>
                  <a:lnTo>
                    <a:pt x="7154" y="2274"/>
                  </a:lnTo>
                  <a:lnTo>
                    <a:pt x="7484" y="2274"/>
                  </a:lnTo>
                  <a:lnTo>
                    <a:pt x="7667" y="2311"/>
                  </a:lnTo>
                  <a:lnTo>
                    <a:pt x="7851" y="2384"/>
                  </a:lnTo>
                  <a:lnTo>
                    <a:pt x="7924" y="2458"/>
                  </a:lnTo>
                  <a:lnTo>
                    <a:pt x="7961" y="2531"/>
                  </a:lnTo>
                  <a:lnTo>
                    <a:pt x="7997" y="2641"/>
                  </a:lnTo>
                  <a:lnTo>
                    <a:pt x="7997" y="2751"/>
                  </a:lnTo>
                  <a:lnTo>
                    <a:pt x="7961" y="2898"/>
                  </a:lnTo>
                  <a:lnTo>
                    <a:pt x="7887" y="3045"/>
                  </a:lnTo>
                  <a:lnTo>
                    <a:pt x="7667" y="3338"/>
                  </a:lnTo>
                  <a:lnTo>
                    <a:pt x="7190" y="3998"/>
                  </a:lnTo>
                  <a:lnTo>
                    <a:pt x="6713" y="4622"/>
                  </a:lnTo>
                  <a:lnTo>
                    <a:pt x="5686" y="5869"/>
                  </a:lnTo>
                  <a:lnTo>
                    <a:pt x="5613" y="6016"/>
                  </a:lnTo>
                  <a:lnTo>
                    <a:pt x="5650" y="6162"/>
                  </a:lnTo>
                  <a:lnTo>
                    <a:pt x="5686" y="6236"/>
                  </a:lnTo>
                  <a:lnTo>
                    <a:pt x="5723" y="6273"/>
                  </a:lnTo>
                  <a:lnTo>
                    <a:pt x="5796" y="6309"/>
                  </a:lnTo>
                  <a:lnTo>
                    <a:pt x="5870" y="6309"/>
                  </a:lnTo>
                  <a:lnTo>
                    <a:pt x="6567" y="6273"/>
                  </a:lnTo>
                  <a:lnTo>
                    <a:pt x="7264" y="6309"/>
                  </a:lnTo>
                  <a:lnTo>
                    <a:pt x="8034" y="6346"/>
                  </a:lnTo>
                  <a:lnTo>
                    <a:pt x="8401" y="6419"/>
                  </a:lnTo>
                  <a:lnTo>
                    <a:pt x="8547" y="6419"/>
                  </a:lnTo>
                  <a:lnTo>
                    <a:pt x="8731" y="6383"/>
                  </a:lnTo>
                  <a:lnTo>
                    <a:pt x="8841" y="6309"/>
                  </a:lnTo>
                  <a:lnTo>
                    <a:pt x="8878" y="6199"/>
                  </a:lnTo>
                  <a:lnTo>
                    <a:pt x="8878" y="6089"/>
                  </a:lnTo>
                  <a:lnTo>
                    <a:pt x="8768" y="6016"/>
                  </a:lnTo>
                  <a:lnTo>
                    <a:pt x="8658" y="5942"/>
                  </a:lnTo>
                  <a:lnTo>
                    <a:pt x="8474" y="5869"/>
                  </a:lnTo>
                  <a:lnTo>
                    <a:pt x="8107" y="5796"/>
                  </a:lnTo>
                  <a:lnTo>
                    <a:pt x="7410" y="5759"/>
                  </a:lnTo>
                  <a:lnTo>
                    <a:pt x="6457" y="5759"/>
                  </a:lnTo>
                  <a:lnTo>
                    <a:pt x="7557" y="4365"/>
                  </a:lnTo>
                  <a:lnTo>
                    <a:pt x="7851" y="3998"/>
                  </a:lnTo>
                  <a:lnTo>
                    <a:pt x="8144" y="3595"/>
                  </a:lnTo>
                  <a:lnTo>
                    <a:pt x="8291" y="3375"/>
                  </a:lnTo>
                  <a:lnTo>
                    <a:pt x="8401" y="3191"/>
                  </a:lnTo>
                  <a:lnTo>
                    <a:pt x="8474" y="2935"/>
                  </a:lnTo>
                  <a:lnTo>
                    <a:pt x="8511" y="2714"/>
                  </a:lnTo>
                  <a:lnTo>
                    <a:pt x="8511" y="2494"/>
                  </a:lnTo>
                  <a:lnTo>
                    <a:pt x="8437" y="2311"/>
                  </a:lnTo>
                  <a:lnTo>
                    <a:pt x="8327" y="2164"/>
                  </a:lnTo>
                  <a:lnTo>
                    <a:pt x="8217" y="2017"/>
                  </a:lnTo>
                  <a:lnTo>
                    <a:pt x="8071" y="1907"/>
                  </a:lnTo>
                  <a:lnTo>
                    <a:pt x="7887" y="1834"/>
                  </a:lnTo>
                  <a:lnTo>
                    <a:pt x="7667" y="1797"/>
                  </a:lnTo>
                  <a:lnTo>
                    <a:pt x="7484" y="1761"/>
                  </a:lnTo>
                  <a:close/>
                  <a:moveTo>
                    <a:pt x="954" y="0"/>
                  </a:moveTo>
                  <a:lnTo>
                    <a:pt x="771" y="37"/>
                  </a:lnTo>
                  <a:lnTo>
                    <a:pt x="624" y="110"/>
                  </a:lnTo>
                  <a:lnTo>
                    <a:pt x="441" y="183"/>
                  </a:lnTo>
                  <a:lnTo>
                    <a:pt x="294" y="257"/>
                  </a:lnTo>
                  <a:lnTo>
                    <a:pt x="147" y="404"/>
                  </a:lnTo>
                  <a:lnTo>
                    <a:pt x="37" y="514"/>
                  </a:lnTo>
                  <a:lnTo>
                    <a:pt x="1" y="587"/>
                  </a:lnTo>
                  <a:lnTo>
                    <a:pt x="1" y="660"/>
                  </a:lnTo>
                  <a:lnTo>
                    <a:pt x="74" y="770"/>
                  </a:lnTo>
                  <a:lnTo>
                    <a:pt x="184" y="844"/>
                  </a:lnTo>
                  <a:lnTo>
                    <a:pt x="257" y="844"/>
                  </a:lnTo>
                  <a:lnTo>
                    <a:pt x="331" y="807"/>
                  </a:lnTo>
                  <a:lnTo>
                    <a:pt x="661" y="660"/>
                  </a:lnTo>
                  <a:lnTo>
                    <a:pt x="844" y="624"/>
                  </a:lnTo>
                  <a:lnTo>
                    <a:pt x="1028" y="587"/>
                  </a:lnTo>
                  <a:lnTo>
                    <a:pt x="991" y="624"/>
                  </a:lnTo>
                  <a:lnTo>
                    <a:pt x="991" y="844"/>
                  </a:lnTo>
                  <a:lnTo>
                    <a:pt x="991" y="1064"/>
                  </a:lnTo>
                  <a:lnTo>
                    <a:pt x="1101" y="1467"/>
                  </a:lnTo>
                  <a:lnTo>
                    <a:pt x="1358" y="2641"/>
                  </a:lnTo>
                  <a:lnTo>
                    <a:pt x="2312" y="7263"/>
                  </a:lnTo>
                  <a:lnTo>
                    <a:pt x="2348" y="7336"/>
                  </a:lnTo>
                  <a:lnTo>
                    <a:pt x="2422" y="7410"/>
                  </a:lnTo>
                  <a:lnTo>
                    <a:pt x="2495" y="7446"/>
                  </a:lnTo>
                  <a:lnTo>
                    <a:pt x="2678" y="7446"/>
                  </a:lnTo>
                  <a:lnTo>
                    <a:pt x="2752" y="7410"/>
                  </a:lnTo>
                  <a:lnTo>
                    <a:pt x="2825" y="7336"/>
                  </a:lnTo>
                  <a:lnTo>
                    <a:pt x="2862" y="7263"/>
                  </a:lnTo>
                  <a:lnTo>
                    <a:pt x="4072" y="4108"/>
                  </a:lnTo>
                  <a:lnTo>
                    <a:pt x="5246" y="990"/>
                  </a:lnTo>
                  <a:lnTo>
                    <a:pt x="6457" y="917"/>
                  </a:lnTo>
                  <a:lnTo>
                    <a:pt x="7667" y="880"/>
                  </a:lnTo>
                  <a:lnTo>
                    <a:pt x="8988" y="917"/>
                  </a:lnTo>
                  <a:lnTo>
                    <a:pt x="9648" y="990"/>
                  </a:lnTo>
                  <a:lnTo>
                    <a:pt x="9978" y="990"/>
                  </a:lnTo>
                  <a:lnTo>
                    <a:pt x="10308" y="954"/>
                  </a:lnTo>
                  <a:lnTo>
                    <a:pt x="10382" y="917"/>
                  </a:lnTo>
                  <a:lnTo>
                    <a:pt x="10455" y="880"/>
                  </a:lnTo>
                  <a:lnTo>
                    <a:pt x="10492" y="807"/>
                  </a:lnTo>
                  <a:lnTo>
                    <a:pt x="10492" y="734"/>
                  </a:lnTo>
                  <a:lnTo>
                    <a:pt x="10418" y="587"/>
                  </a:lnTo>
                  <a:lnTo>
                    <a:pt x="10382" y="514"/>
                  </a:lnTo>
                  <a:lnTo>
                    <a:pt x="10308" y="477"/>
                  </a:lnTo>
                  <a:lnTo>
                    <a:pt x="10015" y="404"/>
                  </a:lnTo>
                  <a:lnTo>
                    <a:pt x="9721" y="367"/>
                  </a:lnTo>
                  <a:lnTo>
                    <a:pt x="9134" y="330"/>
                  </a:lnTo>
                  <a:lnTo>
                    <a:pt x="7814" y="293"/>
                  </a:lnTo>
                  <a:lnTo>
                    <a:pt x="6420" y="330"/>
                  </a:lnTo>
                  <a:lnTo>
                    <a:pt x="5026" y="404"/>
                  </a:lnTo>
                  <a:lnTo>
                    <a:pt x="4916" y="440"/>
                  </a:lnTo>
                  <a:lnTo>
                    <a:pt x="4843" y="477"/>
                  </a:lnTo>
                  <a:lnTo>
                    <a:pt x="4806" y="550"/>
                  </a:lnTo>
                  <a:lnTo>
                    <a:pt x="4733" y="624"/>
                  </a:lnTo>
                  <a:lnTo>
                    <a:pt x="2678" y="6162"/>
                  </a:lnTo>
                  <a:lnTo>
                    <a:pt x="2128" y="3705"/>
                  </a:lnTo>
                  <a:lnTo>
                    <a:pt x="1725" y="1981"/>
                  </a:lnTo>
                  <a:lnTo>
                    <a:pt x="1541" y="1210"/>
                  </a:lnTo>
                  <a:lnTo>
                    <a:pt x="1468" y="844"/>
                  </a:lnTo>
                  <a:lnTo>
                    <a:pt x="1431" y="660"/>
                  </a:lnTo>
                  <a:lnTo>
                    <a:pt x="1395" y="550"/>
                  </a:lnTo>
                  <a:lnTo>
                    <a:pt x="1431" y="550"/>
                  </a:lnTo>
                  <a:lnTo>
                    <a:pt x="1468" y="514"/>
                  </a:lnTo>
                  <a:lnTo>
                    <a:pt x="1468" y="477"/>
                  </a:lnTo>
                  <a:lnTo>
                    <a:pt x="1505" y="367"/>
                  </a:lnTo>
                  <a:lnTo>
                    <a:pt x="1505" y="220"/>
                  </a:lnTo>
                  <a:lnTo>
                    <a:pt x="1468" y="110"/>
                  </a:lnTo>
                  <a:lnTo>
                    <a:pt x="1395" y="73"/>
                  </a:lnTo>
                  <a:lnTo>
                    <a:pt x="1321" y="37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42" name="Shape 342"/>
            <p:cNvSpPr/>
            <p:nvPr/>
          </p:nvSpPr>
          <p:spPr>
            <a:xfrm>
              <a:off x="6950850" y="4617725"/>
              <a:ext cx="254050" cy="162350"/>
            </a:xfrm>
            <a:custGeom>
              <a:avLst/>
              <a:gdLst/>
              <a:ahLst/>
              <a:cxnLst/>
              <a:rect l="0" t="0" r="0" b="0"/>
              <a:pathLst>
                <a:path w="10162" h="6494" extrusionOk="0">
                  <a:moveTo>
                    <a:pt x="8291" y="587"/>
                  </a:moveTo>
                  <a:lnTo>
                    <a:pt x="8291" y="698"/>
                  </a:lnTo>
                  <a:lnTo>
                    <a:pt x="8327" y="771"/>
                  </a:lnTo>
                  <a:lnTo>
                    <a:pt x="8401" y="808"/>
                  </a:lnTo>
                  <a:lnTo>
                    <a:pt x="8474" y="808"/>
                  </a:lnTo>
                  <a:lnTo>
                    <a:pt x="8768" y="771"/>
                  </a:lnTo>
                  <a:lnTo>
                    <a:pt x="8914" y="771"/>
                  </a:lnTo>
                  <a:lnTo>
                    <a:pt x="8988" y="808"/>
                  </a:lnTo>
                  <a:lnTo>
                    <a:pt x="9024" y="844"/>
                  </a:lnTo>
                  <a:lnTo>
                    <a:pt x="9208" y="1101"/>
                  </a:lnTo>
                  <a:lnTo>
                    <a:pt x="9318" y="1321"/>
                  </a:lnTo>
                  <a:lnTo>
                    <a:pt x="9465" y="1615"/>
                  </a:lnTo>
                  <a:lnTo>
                    <a:pt x="9538" y="1871"/>
                  </a:lnTo>
                  <a:lnTo>
                    <a:pt x="9611" y="2165"/>
                  </a:lnTo>
                  <a:lnTo>
                    <a:pt x="9648" y="2458"/>
                  </a:lnTo>
                  <a:lnTo>
                    <a:pt x="9648" y="2715"/>
                  </a:lnTo>
                  <a:lnTo>
                    <a:pt x="9575" y="2972"/>
                  </a:lnTo>
                  <a:lnTo>
                    <a:pt x="9501" y="3229"/>
                  </a:lnTo>
                  <a:lnTo>
                    <a:pt x="9354" y="3485"/>
                  </a:lnTo>
                  <a:lnTo>
                    <a:pt x="9171" y="3669"/>
                  </a:lnTo>
                  <a:lnTo>
                    <a:pt x="8988" y="3852"/>
                  </a:lnTo>
                  <a:lnTo>
                    <a:pt x="8731" y="3962"/>
                  </a:lnTo>
                  <a:lnTo>
                    <a:pt x="8474" y="3999"/>
                  </a:lnTo>
                  <a:lnTo>
                    <a:pt x="8327" y="3999"/>
                  </a:lnTo>
                  <a:lnTo>
                    <a:pt x="8217" y="3925"/>
                  </a:lnTo>
                  <a:lnTo>
                    <a:pt x="8107" y="3852"/>
                  </a:lnTo>
                  <a:lnTo>
                    <a:pt x="7997" y="3742"/>
                  </a:lnTo>
                  <a:lnTo>
                    <a:pt x="7851" y="3485"/>
                  </a:lnTo>
                  <a:lnTo>
                    <a:pt x="7740" y="3229"/>
                  </a:lnTo>
                  <a:lnTo>
                    <a:pt x="7630" y="2935"/>
                  </a:lnTo>
                  <a:lnTo>
                    <a:pt x="7594" y="2605"/>
                  </a:lnTo>
                  <a:lnTo>
                    <a:pt x="7557" y="2311"/>
                  </a:lnTo>
                  <a:lnTo>
                    <a:pt x="7594" y="1981"/>
                  </a:lnTo>
                  <a:lnTo>
                    <a:pt x="7630" y="1578"/>
                  </a:lnTo>
                  <a:lnTo>
                    <a:pt x="7777" y="1211"/>
                  </a:lnTo>
                  <a:lnTo>
                    <a:pt x="7887" y="1028"/>
                  </a:lnTo>
                  <a:lnTo>
                    <a:pt x="7997" y="844"/>
                  </a:lnTo>
                  <a:lnTo>
                    <a:pt x="8107" y="698"/>
                  </a:lnTo>
                  <a:lnTo>
                    <a:pt x="8291" y="587"/>
                  </a:lnTo>
                  <a:close/>
                  <a:moveTo>
                    <a:pt x="8401" y="147"/>
                  </a:moveTo>
                  <a:lnTo>
                    <a:pt x="8181" y="221"/>
                  </a:lnTo>
                  <a:lnTo>
                    <a:pt x="7961" y="294"/>
                  </a:lnTo>
                  <a:lnTo>
                    <a:pt x="7814" y="404"/>
                  </a:lnTo>
                  <a:lnTo>
                    <a:pt x="7667" y="551"/>
                  </a:lnTo>
                  <a:lnTo>
                    <a:pt x="7520" y="698"/>
                  </a:lnTo>
                  <a:lnTo>
                    <a:pt x="7410" y="881"/>
                  </a:lnTo>
                  <a:lnTo>
                    <a:pt x="7264" y="1284"/>
                  </a:lnTo>
                  <a:lnTo>
                    <a:pt x="7154" y="1688"/>
                  </a:lnTo>
                  <a:lnTo>
                    <a:pt x="7117" y="2055"/>
                  </a:lnTo>
                  <a:lnTo>
                    <a:pt x="7080" y="2458"/>
                  </a:lnTo>
                  <a:lnTo>
                    <a:pt x="7154" y="2935"/>
                  </a:lnTo>
                  <a:lnTo>
                    <a:pt x="7264" y="3375"/>
                  </a:lnTo>
                  <a:lnTo>
                    <a:pt x="7410" y="3779"/>
                  </a:lnTo>
                  <a:lnTo>
                    <a:pt x="7520" y="3962"/>
                  </a:lnTo>
                  <a:lnTo>
                    <a:pt x="7667" y="4146"/>
                  </a:lnTo>
                  <a:lnTo>
                    <a:pt x="7814" y="4292"/>
                  </a:lnTo>
                  <a:lnTo>
                    <a:pt x="7961" y="4402"/>
                  </a:lnTo>
                  <a:lnTo>
                    <a:pt x="8144" y="4476"/>
                  </a:lnTo>
                  <a:lnTo>
                    <a:pt x="8364" y="4512"/>
                  </a:lnTo>
                  <a:lnTo>
                    <a:pt x="8584" y="4512"/>
                  </a:lnTo>
                  <a:lnTo>
                    <a:pt x="8768" y="4476"/>
                  </a:lnTo>
                  <a:lnTo>
                    <a:pt x="8988" y="4439"/>
                  </a:lnTo>
                  <a:lnTo>
                    <a:pt x="9134" y="4366"/>
                  </a:lnTo>
                  <a:lnTo>
                    <a:pt x="9318" y="4256"/>
                  </a:lnTo>
                  <a:lnTo>
                    <a:pt x="9465" y="4146"/>
                  </a:lnTo>
                  <a:lnTo>
                    <a:pt x="9721" y="3852"/>
                  </a:lnTo>
                  <a:lnTo>
                    <a:pt x="9905" y="3522"/>
                  </a:lnTo>
                  <a:lnTo>
                    <a:pt x="10051" y="3118"/>
                  </a:lnTo>
                  <a:lnTo>
                    <a:pt x="10161" y="2752"/>
                  </a:lnTo>
                  <a:lnTo>
                    <a:pt x="10161" y="2348"/>
                  </a:lnTo>
                  <a:lnTo>
                    <a:pt x="10125" y="2091"/>
                  </a:lnTo>
                  <a:lnTo>
                    <a:pt x="10051" y="1761"/>
                  </a:lnTo>
                  <a:lnTo>
                    <a:pt x="9941" y="1394"/>
                  </a:lnTo>
                  <a:lnTo>
                    <a:pt x="9758" y="1064"/>
                  </a:lnTo>
                  <a:lnTo>
                    <a:pt x="9575" y="734"/>
                  </a:lnTo>
                  <a:lnTo>
                    <a:pt x="9354" y="441"/>
                  </a:lnTo>
                  <a:lnTo>
                    <a:pt x="9244" y="331"/>
                  </a:lnTo>
                  <a:lnTo>
                    <a:pt x="9098" y="257"/>
                  </a:lnTo>
                  <a:lnTo>
                    <a:pt x="8988" y="221"/>
                  </a:lnTo>
                  <a:lnTo>
                    <a:pt x="8841" y="184"/>
                  </a:lnTo>
                  <a:lnTo>
                    <a:pt x="8621" y="147"/>
                  </a:lnTo>
                  <a:close/>
                  <a:moveTo>
                    <a:pt x="3999" y="1"/>
                  </a:moveTo>
                  <a:lnTo>
                    <a:pt x="3926" y="37"/>
                  </a:lnTo>
                  <a:lnTo>
                    <a:pt x="3852" y="111"/>
                  </a:lnTo>
                  <a:lnTo>
                    <a:pt x="3816" y="404"/>
                  </a:lnTo>
                  <a:lnTo>
                    <a:pt x="3779" y="734"/>
                  </a:lnTo>
                  <a:lnTo>
                    <a:pt x="3705" y="1321"/>
                  </a:lnTo>
                  <a:lnTo>
                    <a:pt x="3632" y="2458"/>
                  </a:lnTo>
                  <a:lnTo>
                    <a:pt x="2898" y="2385"/>
                  </a:lnTo>
                  <a:lnTo>
                    <a:pt x="2128" y="2385"/>
                  </a:lnTo>
                  <a:lnTo>
                    <a:pt x="1395" y="2422"/>
                  </a:lnTo>
                  <a:lnTo>
                    <a:pt x="1028" y="2495"/>
                  </a:lnTo>
                  <a:lnTo>
                    <a:pt x="661" y="2568"/>
                  </a:lnTo>
                  <a:lnTo>
                    <a:pt x="661" y="2495"/>
                  </a:lnTo>
                  <a:lnTo>
                    <a:pt x="588" y="2458"/>
                  </a:lnTo>
                  <a:lnTo>
                    <a:pt x="551" y="2495"/>
                  </a:lnTo>
                  <a:lnTo>
                    <a:pt x="478" y="1651"/>
                  </a:lnTo>
                  <a:lnTo>
                    <a:pt x="441" y="918"/>
                  </a:lnTo>
                  <a:lnTo>
                    <a:pt x="404" y="551"/>
                  </a:lnTo>
                  <a:lnTo>
                    <a:pt x="367" y="184"/>
                  </a:lnTo>
                  <a:lnTo>
                    <a:pt x="331" y="111"/>
                  </a:lnTo>
                  <a:lnTo>
                    <a:pt x="147" y="111"/>
                  </a:lnTo>
                  <a:lnTo>
                    <a:pt x="111" y="184"/>
                  </a:lnTo>
                  <a:lnTo>
                    <a:pt x="37" y="514"/>
                  </a:lnTo>
                  <a:lnTo>
                    <a:pt x="1" y="881"/>
                  </a:lnTo>
                  <a:lnTo>
                    <a:pt x="1" y="1578"/>
                  </a:lnTo>
                  <a:lnTo>
                    <a:pt x="37" y="2275"/>
                  </a:lnTo>
                  <a:lnTo>
                    <a:pt x="111" y="2972"/>
                  </a:lnTo>
                  <a:lnTo>
                    <a:pt x="184" y="3632"/>
                  </a:lnTo>
                  <a:lnTo>
                    <a:pt x="294" y="4329"/>
                  </a:lnTo>
                  <a:lnTo>
                    <a:pt x="404" y="4989"/>
                  </a:lnTo>
                  <a:lnTo>
                    <a:pt x="478" y="5356"/>
                  </a:lnTo>
                  <a:lnTo>
                    <a:pt x="551" y="5503"/>
                  </a:lnTo>
                  <a:lnTo>
                    <a:pt x="588" y="5650"/>
                  </a:lnTo>
                  <a:lnTo>
                    <a:pt x="551" y="5723"/>
                  </a:lnTo>
                  <a:lnTo>
                    <a:pt x="588" y="5833"/>
                  </a:lnTo>
                  <a:lnTo>
                    <a:pt x="661" y="5906"/>
                  </a:lnTo>
                  <a:lnTo>
                    <a:pt x="734" y="5943"/>
                  </a:lnTo>
                  <a:lnTo>
                    <a:pt x="881" y="5943"/>
                  </a:lnTo>
                  <a:lnTo>
                    <a:pt x="954" y="5906"/>
                  </a:lnTo>
                  <a:lnTo>
                    <a:pt x="1028" y="5833"/>
                  </a:lnTo>
                  <a:lnTo>
                    <a:pt x="1064" y="5760"/>
                  </a:lnTo>
                  <a:lnTo>
                    <a:pt x="1064" y="5650"/>
                  </a:lnTo>
                  <a:lnTo>
                    <a:pt x="1064" y="5466"/>
                  </a:lnTo>
                  <a:lnTo>
                    <a:pt x="881" y="4696"/>
                  </a:lnTo>
                  <a:lnTo>
                    <a:pt x="734" y="3889"/>
                  </a:lnTo>
                  <a:lnTo>
                    <a:pt x="624" y="3082"/>
                  </a:lnTo>
                  <a:lnTo>
                    <a:pt x="588" y="2935"/>
                  </a:lnTo>
                  <a:lnTo>
                    <a:pt x="991" y="2972"/>
                  </a:lnTo>
                  <a:lnTo>
                    <a:pt x="1358" y="2935"/>
                  </a:lnTo>
                  <a:lnTo>
                    <a:pt x="2128" y="2898"/>
                  </a:lnTo>
                  <a:lnTo>
                    <a:pt x="2862" y="2898"/>
                  </a:lnTo>
                  <a:lnTo>
                    <a:pt x="3632" y="2972"/>
                  </a:lnTo>
                  <a:lnTo>
                    <a:pt x="3559" y="4256"/>
                  </a:lnTo>
                  <a:lnTo>
                    <a:pt x="3485" y="4843"/>
                  </a:lnTo>
                  <a:lnTo>
                    <a:pt x="3485" y="4989"/>
                  </a:lnTo>
                  <a:lnTo>
                    <a:pt x="3522" y="5173"/>
                  </a:lnTo>
                  <a:lnTo>
                    <a:pt x="3559" y="5283"/>
                  </a:lnTo>
                  <a:lnTo>
                    <a:pt x="3632" y="5393"/>
                  </a:lnTo>
                  <a:lnTo>
                    <a:pt x="3669" y="5429"/>
                  </a:lnTo>
                  <a:lnTo>
                    <a:pt x="3742" y="5466"/>
                  </a:lnTo>
                  <a:lnTo>
                    <a:pt x="3852" y="5393"/>
                  </a:lnTo>
                  <a:lnTo>
                    <a:pt x="3926" y="5319"/>
                  </a:lnTo>
                  <a:lnTo>
                    <a:pt x="3999" y="5209"/>
                  </a:lnTo>
                  <a:lnTo>
                    <a:pt x="4036" y="4916"/>
                  </a:lnTo>
                  <a:lnTo>
                    <a:pt x="4036" y="4366"/>
                  </a:lnTo>
                  <a:lnTo>
                    <a:pt x="4109" y="2935"/>
                  </a:lnTo>
                  <a:lnTo>
                    <a:pt x="4146" y="1468"/>
                  </a:lnTo>
                  <a:lnTo>
                    <a:pt x="4182" y="771"/>
                  </a:lnTo>
                  <a:lnTo>
                    <a:pt x="4182" y="441"/>
                  </a:lnTo>
                  <a:lnTo>
                    <a:pt x="4146" y="111"/>
                  </a:lnTo>
                  <a:lnTo>
                    <a:pt x="4072" y="37"/>
                  </a:lnTo>
                  <a:lnTo>
                    <a:pt x="3999" y="1"/>
                  </a:lnTo>
                  <a:close/>
                  <a:moveTo>
                    <a:pt x="5503" y="3779"/>
                  </a:moveTo>
                  <a:lnTo>
                    <a:pt x="5246" y="3815"/>
                  </a:lnTo>
                  <a:lnTo>
                    <a:pt x="5026" y="3925"/>
                  </a:lnTo>
                  <a:lnTo>
                    <a:pt x="4879" y="3999"/>
                  </a:lnTo>
                  <a:lnTo>
                    <a:pt x="4806" y="4109"/>
                  </a:lnTo>
                  <a:lnTo>
                    <a:pt x="4806" y="4146"/>
                  </a:lnTo>
                  <a:lnTo>
                    <a:pt x="4843" y="4182"/>
                  </a:lnTo>
                  <a:lnTo>
                    <a:pt x="4916" y="4256"/>
                  </a:lnTo>
                  <a:lnTo>
                    <a:pt x="5246" y="4256"/>
                  </a:lnTo>
                  <a:lnTo>
                    <a:pt x="5723" y="4219"/>
                  </a:lnTo>
                  <a:lnTo>
                    <a:pt x="5723" y="4219"/>
                  </a:lnTo>
                  <a:lnTo>
                    <a:pt x="5686" y="4329"/>
                  </a:lnTo>
                  <a:lnTo>
                    <a:pt x="5576" y="4439"/>
                  </a:lnTo>
                  <a:lnTo>
                    <a:pt x="5393" y="4622"/>
                  </a:lnTo>
                  <a:lnTo>
                    <a:pt x="5026" y="5099"/>
                  </a:lnTo>
                  <a:lnTo>
                    <a:pt x="4659" y="5613"/>
                  </a:lnTo>
                  <a:lnTo>
                    <a:pt x="4366" y="6126"/>
                  </a:lnTo>
                  <a:lnTo>
                    <a:pt x="4329" y="6273"/>
                  </a:lnTo>
                  <a:lnTo>
                    <a:pt x="4366" y="6420"/>
                  </a:lnTo>
                  <a:lnTo>
                    <a:pt x="4476" y="6493"/>
                  </a:lnTo>
                  <a:lnTo>
                    <a:pt x="4623" y="6493"/>
                  </a:lnTo>
                  <a:lnTo>
                    <a:pt x="6310" y="6126"/>
                  </a:lnTo>
                  <a:lnTo>
                    <a:pt x="6383" y="6090"/>
                  </a:lnTo>
                  <a:lnTo>
                    <a:pt x="6457" y="6016"/>
                  </a:lnTo>
                  <a:lnTo>
                    <a:pt x="6493" y="5943"/>
                  </a:lnTo>
                  <a:lnTo>
                    <a:pt x="6457" y="5833"/>
                  </a:lnTo>
                  <a:lnTo>
                    <a:pt x="6420" y="5760"/>
                  </a:lnTo>
                  <a:lnTo>
                    <a:pt x="6383" y="5686"/>
                  </a:lnTo>
                  <a:lnTo>
                    <a:pt x="6273" y="5650"/>
                  </a:lnTo>
                  <a:lnTo>
                    <a:pt x="6163" y="5650"/>
                  </a:lnTo>
                  <a:lnTo>
                    <a:pt x="5026" y="5906"/>
                  </a:lnTo>
                  <a:lnTo>
                    <a:pt x="5319" y="5466"/>
                  </a:lnTo>
                  <a:lnTo>
                    <a:pt x="5650" y="5063"/>
                  </a:lnTo>
                  <a:lnTo>
                    <a:pt x="5870" y="4806"/>
                  </a:lnTo>
                  <a:lnTo>
                    <a:pt x="6053" y="4549"/>
                  </a:lnTo>
                  <a:lnTo>
                    <a:pt x="6126" y="4402"/>
                  </a:lnTo>
                  <a:lnTo>
                    <a:pt x="6200" y="4256"/>
                  </a:lnTo>
                  <a:lnTo>
                    <a:pt x="6200" y="4109"/>
                  </a:lnTo>
                  <a:lnTo>
                    <a:pt x="6200" y="3925"/>
                  </a:lnTo>
                  <a:lnTo>
                    <a:pt x="6163" y="3889"/>
                  </a:lnTo>
                  <a:lnTo>
                    <a:pt x="6126" y="3815"/>
                  </a:lnTo>
                  <a:lnTo>
                    <a:pt x="5980" y="3779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43" name="Shape 343"/>
            <p:cNvSpPr/>
            <p:nvPr/>
          </p:nvSpPr>
          <p:spPr>
            <a:xfrm>
              <a:off x="6051225" y="1090800"/>
              <a:ext cx="285225" cy="283400"/>
            </a:xfrm>
            <a:custGeom>
              <a:avLst/>
              <a:gdLst/>
              <a:ahLst/>
              <a:cxnLst/>
              <a:rect l="0" t="0" r="0" b="0"/>
              <a:pathLst>
                <a:path w="11409" h="11336" extrusionOk="0">
                  <a:moveTo>
                    <a:pt x="5173" y="4219"/>
                  </a:moveTo>
                  <a:lnTo>
                    <a:pt x="5136" y="4256"/>
                  </a:lnTo>
                  <a:lnTo>
                    <a:pt x="5100" y="4292"/>
                  </a:lnTo>
                  <a:lnTo>
                    <a:pt x="4990" y="4366"/>
                  </a:lnTo>
                  <a:lnTo>
                    <a:pt x="4916" y="4476"/>
                  </a:lnTo>
                  <a:lnTo>
                    <a:pt x="4916" y="4512"/>
                  </a:lnTo>
                  <a:lnTo>
                    <a:pt x="4843" y="4659"/>
                  </a:lnTo>
                  <a:lnTo>
                    <a:pt x="4843" y="4769"/>
                  </a:lnTo>
                  <a:lnTo>
                    <a:pt x="4880" y="4843"/>
                  </a:lnTo>
                  <a:lnTo>
                    <a:pt x="4990" y="4916"/>
                  </a:lnTo>
                  <a:lnTo>
                    <a:pt x="5100" y="4989"/>
                  </a:lnTo>
                  <a:lnTo>
                    <a:pt x="5283" y="4989"/>
                  </a:lnTo>
                  <a:lnTo>
                    <a:pt x="5430" y="4916"/>
                  </a:lnTo>
                  <a:lnTo>
                    <a:pt x="5540" y="4769"/>
                  </a:lnTo>
                  <a:lnTo>
                    <a:pt x="5577" y="4696"/>
                  </a:lnTo>
                  <a:lnTo>
                    <a:pt x="5613" y="4623"/>
                  </a:lnTo>
                  <a:lnTo>
                    <a:pt x="5577" y="4549"/>
                  </a:lnTo>
                  <a:lnTo>
                    <a:pt x="5577" y="4476"/>
                  </a:lnTo>
                  <a:lnTo>
                    <a:pt x="5430" y="4402"/>
                  </a:lnTo>
                  <a:lnTo>
                    <a:pt x="5320" y="4366"/>
                  </a:lnTo>
                  <a:lnTo>
                    <a:pt x="5320" y="4292"/>
                  </a:lnTo>
                  <a:lnTo>
                    <a:pt x="5246" y="4256"/>
                  </a:lnTo>
                  <a:lnTo>
                    <a:pt x="5173" y="4219"/>
                  </a:lnTo>
                  <a:close/>
                  <a:moveTo>
                    <a:pt x="5980" y="6016"/>
                  </a:moveTo>
                  <a:lnTo>
                    <a:pt x="6017" y="6053"/>
                  </a:lnTo>
                  <a:lnTo>
                    <a:pt x="6053" y="6126"/>
                  </a:lnTo>
                  <a:lnTo>
                    <a:pt x="6053" y="6200"/>
                  </a:lnTo>
                  <a:lnTo>
                    <a:pt x="5907" y="6237"/>
                  </a:lnTo>
                  <a:lnTo>
                    <a:pt x="5943" y="6090"/>
                  </a:lnTo>
                  <a:lnTo>
                    <a:pt x="5980" y="6016"/>
                  </a:lnTo>
                  <a:close/>
                  <a:moveTo>
                    <a:pt x="5833" y="5613"/>
                  </a:moveTo>
                  <a:lnTo>
                    <a:pt x="5723" y="5650"/>
                  </a:lnTo>
                  <a:lnTo>
                    <a:pt x="5650" y="5723"/>
                  </a:lnTo>
                  <a:lnTo>
                    <a:pt x="5613" y="5796"/>
                  </a:lnTo>
                  <a:lnTo>
                    <a:pt x="5613" y="5870"/>
                  </a:lnTo>
                  <a:lnTo>
                    <a:pt x="5687" y="5943"/>
                  </a:lnTo>
                  <a:lnTo>
                    <a:pt x="5577" y="6163"/>
                  </a:lnTo>
                  <a:lnTo>
                    <a:pt x="5540" y="6420"/>
                  </a:lnTo>
                  <a:lnTo>
                    <a:pt x="5577" y="6530"/>
                  </a:lnTo>
                  <a:lnTo>
                    <a:pt x="5687" y="6567"/>
                  </a:lnTo>
                  <a:lnTo>
                    <a:pt x="5833" y="6603"/>
                  </a:lnTo>
                  <a:lnTo>
                    <a:pt x="5980" y="6603"/>
                  </a:lnTo>
                  <a:lnTo>
                    <a:pt x="6090" y="6567"/>
                  </a:lnTo>
                  <a:lnTo>
                    <a:pt x="6237" y="6530"/>
                  </a:lnTo>
                  <a:lnTo>
                    <a:pt x="6347" y="6457"/>
                  </a:lnTo>
                  <a:lnTo>
                    <a:pt x="6420" y="6347"/>
                  </a:lnTo>
                  <a:lnTo>
                    <a:pt x="6457" y="6200"/>
                  </a:lnTo>
                  <a:lnTo>
                    <a:pt x="6457" y="6053"/>
                  </a:lnTo>
                  <a:lnTo>
                    <a:pt x="6420" y="5943"/>
                  </a:lnTo>
                  <a:lnTo>
                    <a:pt x="6347" y="5833"/>
                  </a:lnTo>
                  <a:lnTo>
                    <a:pt x="6274" y="5760"/>
                  </a:lnTo>
                  <a:lnTo>
                    <a:pt x="6163" y="5686"/>
                  </a:lnTo>
                  <a:lnTo>
                    <a:pt x="6053" y="5650"/>
                  </a:lnTo>
                  <a:lnTo>
                    <a:pt x="5943" y="5613"/>
                  </a:lnTo>
                  <a:close/>
                  <a:moveTo>
                    <a:pt x="3926" y="441"/>
                  </a:moveTo>
                  <a:lnTo>
                    <a:pt x="4623" y="478"/>
                  </a:lnTo>
                  <a:lnTo>
                    <a:pt x="5356" y="478"/>
                  </a:lnTo>
                  <a:lnTo>
                    <a:pt x="6824" y="551"/>
                  </a:lnTo>
                  <a:lnTo>
                    <a:pt x="7631" y="551"/>
                  </a:lnTo>
                  <a:lnTo>
                    <a:pt x="7704" y="734"/>
                  </a:lnTo>
                  <a:lnTo>
                    <a:pt x="7777" y="1064"/>
                  </a:lnTo>
                  <a:lnTo>
                    <a:pt x="7521" y="1174"/>
                  </a:lnTo>
                  <a:lnTo>
                    <a:pt x="7191" y="1211"/>
                  </a:lnTo>
                  <a:lnTo>
                    <a:pt x="7044" y="1211"/>
                  </a:lnTo>
                  <a:lnTo>
                    <a:pt x="6860" y="1174"/>
                  </a:lnTo>
                  <a:lnTo>
                    <a:pt x="6714" y="1174"/>
                  </a:lnTo>
                  <a:lnTo>
                    <a:pt x="6530" y="1211"/>
                  </a:lnTo>
                  <a:lnTo>
                    <a:pt x="6494" y="1248"/>
                  </a:lnTo>
                  <a:lnTo>
                    <a:pt x="6457" y="1321"/>
                  </a:lnTo>
                  <a:lnTo>
                    <a:pt x="6420" y="1395"/>
                  </a:lnTo>
                  <a:lnTo>
                    <a:pt x="6457" y="1468"/>
                  </a:lnTo>
                  <a:lnTo>
                    <a:pt x="6457" y="1505"/>
                  </a:lnTo>
                  <a:lnTo>
                    <a:pt x="6494" y="1578"/>
                  </a:lnTo>
                  <a:lnTo>
                    <a:pt x="6567" y="1651"/>
                  </a:lnTo>
                  <a:lnTo>
                    <a:pt x="6567" y="1871"/>
                  </a:lnTo>
                  <a:lnTo>
                    <a:pt x="6567" y="2092"/>
                  </a:lnTo>
                  <a:lnTo>
                    <a:pt x="6640" y="2642"/>
                  </a:lnTo>
                  <a:lnTo>
                    <a:pt x="6677" y="3192"/>
                  </a:lnTo>
                  <a:lnTo>
                    <a:pt x="6714" y="3632"/>
                  </a:lnTo>
                  <a:lnTo>
                    <a:pt x="6714" y="4072"/>
                  </a:lnTo>
                  <a:lnTo>
                    <a:pt x="6677" y="4586"/>
                  </a:lnTo>
                  <a:lnTo>
                    <a:pt x="6640" y="4843"/>
                  </a:lnTo>
                  <a:lnTo>
                    <a:pt x="6640" y="5099"/>
                  </a:lnTo>
                  <a:lnTo>
                    <a:pt x="6677" y="5246"/>
                  </a:lnTo>
                  <a:lnTo>
                    <a:pt x="6640" y="5319"/>
                  </a:lnTo>
                  <a:lnTo>
                    <a:pt x="6640" y="5393"/>
                  </a:lnTo>
                  <a:lnTo>
                    <a:pt x="6640" y="5466"/>
                  </a:lnTo>
                  <a:lnTo>
                    <a:pt x="6714" y="5540"/>
                  </a:lnTo>
                  <a:lnTo>
                    <a:pt x="7117" y="5796"/>
                  </a:lnTo>
                  <a:lnTo>
                    <a:pt x="7484" y="6016"/>
                  </a:lnTo>
                  <a:lnTo>
                    <a:pt x="7851" y="6310"/>
                  </a:lnTo>
                  <a:lnTo>
                    <a:pt x="8218" y="6640"/>
                  </a:lnTo>
                  <a:lnTo>
                    <a:pt x="8915" y="7300"/>
                  </a:lnTo>
                  <a:lnTo>
                    <a:pt x="8621" y="7337"/>
                  </a:lnTo>
                  <a:lnTo>
                    <a:pt x="8328" y="7300"/>
                  </a:lnTo>
                  <a:lnTo>
                    <a:pt x="8108" y="7227"/>
                  </a:lnTo>
                  <a:lnTo>
                    <a:pt x="7887" y="7154"/>
                  </a:lnTo>
                  <a:lnTo>
                    <a:pt x="7484" y="6933"/>
                  </a:lnTo>
                  <a:lnTo>
                    <a:pt x="7117" y="6823"/>
                  </a:lnTo>
                  <a:lnTo>
                    <a:pt x="6750" y="6787"/>
                  </a:lnTo>
                  <a:lnTo>
                    <a:pt x="6384" y="6823"/>
                  </a:lnTo>
                  <a:lnTo>
                    <a:pt x="5980" y="6933"/>
                  </a:lnTo>
                  <a:lnTo>
                    <a:pt x="5577" y="7044"/>
                  </a:lnTo>
                  <a:lnTo>
                    <a:pt x="5210" y="7227"/>
                  </a:lnTo>
                  <a:lnTo>
                    <a:pt x="4843" y="7374"/>
                  </a:lnTo>
                  <a:lnTo>
                    <a:pt x="4439" y="7520"/>
                  </a:lnTo>
                  <a:lnTo>
                    <a:pt x="4109" y="7557"/>
                  </a:lnTo>
                  <a:lnTo>
                    <a:pt x="3816" y="7594"/>
                  </a:lnTo>
                  <a:lnTo>
                    <a:pt x="3889" y="7557"/>
                  </a:lnTo>
                  <a:lnTo>
                    <a:pt x="3926" y="7484"/>
                  </a:lnTo>
                  <a:lnTo>
                    <a:pt x="3926" y="7374"/>
                  </a:lnTo>
                  <a:lnTo>
                    <a:pt x="3926" y="7300"/>
                  </a:lnTo>
                  <a:lnTo>
                    <a:pt x="3889" y="7227"/>
                  </a:lnTo>
                  <a:lnTo>
                    <a:pt x="3816" y="7190"/>
                  </a:lnTo>
                  <a:lnTo>
                    <a:pt x="2789" y="7190"/>
                  </a:lnTo>
                  <a:lnTo>
                    <a:pt x="2935" y="7044"/>
                  </a:lnTo>
                  <a:lnTo>
                    <a:pt x="3266" y="6677"/>
                  </a:lnTo>
                  <a:lnTo>
                    <a:pt x="3559" y="6713"/>
                  </a:lnTo>
                  <a:lnTo>
                    <a:pt x="3853" y="6713"/>
                  </a:lnTo>
                  <a:lnTo>
                    <a:pt x="4403" y="6677"/>
                  </a:lnTo>
                  <a:lnTo>
                    <a:pt x="4549" y="6640"/>
                  </a:lnTo>
                  <a:lnTo>
                    <a:pt x="4623" y="6530"/>
                  </a:lnTo>
                  <a:lnTo>
                    <a:pt x="4623" y="6457"/>
                  </a:lnTo>
                  <a:lnTo>
                    <a:pt x="4586" y="6383"/>
                  </a:lnTo>
                  <a:lnTo>
                    <a:pt x="4513" y="6310"/>
                  </a:lnTo>
                  <a:lnTo>
                    <a:pt x="4403" y="6273"/>
                  </a:lnTo>
                  <a:lnTo>
                    <a:pt x="3669" y="6273"/>
                  </a:lnTo>
                  <a:lnTo>
                    <a:pt x="3926" y="6016"/>
                  </a:lnTo>
                  <a:lnTo>
                    <a:pt x="4183" y="5723"/>
                  </a:lnTo>
                  <a:lnTo>
                    <a:pt x="4293" y="5723"/>
                  </a:lnTo>
                  <a:lnTo>
                    <a:pt x="4366" y="5686"/>
                  </a:lnTo>
                  <a:lnTo>
                    <a:pt x="4439" y="5576"/>
                  </a:lnTo>
                  <a:lnTo>
                    <a:pt x="4476" y="5466"/>
                  </a:lnTo>
                  <a:lnTo>
                    <a:pt x="4403" y="3449"/>
                  </a:lnTo>
                  <a:lnTo>
                    <a:pt x="4366" y="2495"/>
                  </a:lnTo>
                  <a:lnTo>
                    <a:pt x="4329" y="2018"/>
                  </a:lnTo>
                  <a:lnTo>
                    <a:pt x="4293" y="1541"/>
                  </a:lnTo>
                  <a:lnTo>
                    <a:pt x="4256" y="1431"/>
                  </a:lnTo>
                  <a:lnTo>
                    <a:pt x="4549" y="1505"/>
                  </a:lnTo>
                  <a:lnTo>
                    <a:pt x="4953" y="1578"/>
                  </a:lnTo>
                  <a:lnTo>
                    <a:pt x="5173" y="1578"/>
                  </a:lnTo>
                  <a:lnTo>
                    <a:pt x="5356" y="1505"/>
                  </a:lnTo>
                  <a:lnTo>
                    <a:pt x="5393" y="1468"/>
                  </a:lnTo>
                  <a:lnTo>
                    <a:pt x="5430" y="1431"/>
                  </a:lnTo>
                  <a:lnTo>
                    <a:pt x="5430" y="1358"/>
                  </a:lnTo>
                  <a:lnTo>
                    <a:pt x="5393" y="1321"/>
                  </a:lnTo>
                  <a:lnTo>
                    <a:pt x="5246" y="1211"/>
                  </a:lnTo>
                  <a:lnTo>
                    <a:pt x="5063" y="1174"/>
                  </a:lnTo>
                  <a:lnTo>
                    <a:pt x="4733" y="1138"/>
                  </a:lnTo>
                  <a:lnTo>
                    <a:pt x="4219" y="1064"/>
                  </a:lnTo>
                  <a:lnTo>
                    <a:pt x="4183" y="1028"/>
                  </a:lnTo>
                  <a:lnTo>
                    <a:pt x="4146" y="991"/>
                  </a:lnTo>
                  <a:lnTo>
                    <a:pt x="3999" y="991"/>
                  </a:lnTo>
                  <a:lnTo>
                    <a:pt x="3853" y="1028"/>
                  </a:lnTo>
                  <a:lnTo>
                    <a:pt x="3706" y="1064"/>
                  </a:lnTo>
                  <a:lnTo>
                    <a:pt x="3596" y="1064"/>
                  </a:lnTo>
                  <a:lnTo>
                    <a:pt x="3522" y="1028"/>
                  </a:lnTo>
                  <a:lnTo>
                    <a:pt x="3486" y="991"/>
                  </a:lnTo>
                  <a:lnTo>
                    <a:pt x="3412" y="881"/>
                  </a:lnTo>
                  <a:lnTo>
                    <a:pt x="3412" y="771"/>
                  </a:lnTo>
                  <a:lnTo>
                    <a:pt x="3412" y="698"/>
                  </a:lnTo>
                  <a:lnTo>
                    <a:pt x="3486" y="624"/>
                  </a:lnTo>
                  <a:lnTo>
                    <a:pt x="3559" y="551"/>
                  </a:lnTo>
                  <a:lnTo>
                    <a:pt x="3742" y="478"/>
                  </a:lnTo>
                  <a:lnTo>
                    <a:pt x="3926" y="441"/>
                  </a:lnTo>
                  <a:close/>
                  <a:moveTo>
                    <a:pt x="6090" y="8071"/>
                  </a:moveTo>
                  <a:lnTo>
                    <a:pt x="6127" y="8144"/>
                  </a:lnTo>
                  <a:lnTo>
                    <a:pt x="6127" y="8217"/>
                  </a:lnTo>
                  <a:lnTo>
                    <a:pt x="6090" y="8291"/>
                  </a:lnTo>
                  <a:lnTo>
                    <a:pt x="6053" y="8364"/>
                  </a:lnTo>
                  <a:lnTo>
                    <a:pt x="5980" y="8401"/>
                  </a:lnTo>
                  <a:lnTo>
                    <a:pt x="5907" y="8401"/>
                  </a:lnTo>
                  <a:lnTo>
                    <a:pt x="5833" y="8364"/>
                  </a:lnTo>
                  <a:lnTo>
                    <a:pt x="5760" y="8291"/>
                  </a:lnTo>
                  <a:lnTo>
                    <a:pt x="5760" y="8181"/>
                  </a:lnTo>
                  <a:lnTo>
                    <a:pt x="5833" y="8144"/>
                  </a:lnTo>
                  <a:lnTo>
                    <a:pt x="5943" y="8071"/>
                  </a:lnTo>
                  <a:lnTo>
                    <a:pt x="6017" y="8107"/>
                  </a:lnTo>
                  <a:lnTo>
                    <a:pt x="6053" y="8107"/>
                  </a:lnTo>
                  <a:lnTo>
                    <a:pt x="6090" y="8071"/>
                  </a:lnTo>
                  <a:close/>
                  <a:moveTo>
                    <a:pt x="5907" y="7630"/>
                  </a:moveTo>
                  <a:lnTo>
                    <a:pt x="5797" y="7667"/>
                  </a:lnTo>
                  <a:lnTo>
                    <a:pt x="5687" y="7704"/>
                  </a:lnTo>
                  <a:lnTo>
                    <a:pt x="5577" y="7777"/>
                  </a:lnTo>
                  <a:lnTo>
                    <a:pt x="5467" y="7887"/>
                  </a:lnTo>
                  <a:lnTo>
                    <a:pt x="5467" y="7924"/>
                  </a:lnTo>
                  <a:lnTo>
                    <a:pt x="5430" y="7997"/>
                  </a:lnTo>
                  <a:lnTo>
                    <a:pt x="5503" y="8071"/>
                  </a:lnTo>
                  <a:lnTo>
                    <a:pt x="5430" y="8217"/>
                  </a:lnTo>
                  <a:lnTo>
                    <a:pt x="5430" y="8364"/>
                  </a:lnTo>
                  <a:lnTo>
                    <a:pt x="5467" y="8474"/>
                  </a:lnTo>
                  <a:lnTo>
                    <a:pt x="5540" y="8584"/>
                  </a:lnTo>
                  <a:lnTo>
                    <a:pt x="5650" y="8694"/>
                  </a:lnTo>
                  <a:lnTo>
                    <a:pt x="5797" y="8731"/>
                  </a:lnTo>
                  <a:lnTo>
                    <a:pt x="5907" y="8768"/>
                  </a:lnTo>
                  <a:lnTo>
                    <a:pt x="6053" y="8768"/>
                  </a:lnTo>
                  <a:lnTo>
                    <a:pt x="6200" y="8731"/>
                  </a:lnTo>
                  <a:lnTo>
                    <a:pt x="6310" y="8658"/>
                  </a:lnTo>
                  <a:lnTo>
                    <a:pt x="6384" y="8584"/>
                  </a:lnTo>
                  <a:lnTo>
                    <a:pt x="6457" y="8474"/>
                  </a:lnTo>
                  <a:lnTo>
                    <a:pt x="6494" y="8327"/>
                  </a:lnTo>
                  <a:lnTo>
                    <a:pt x="6494" y="8217"/>
                  </a:lnTo>
                  <a:lnTo>
                    <a:pt x="6494" y="8071"/>
                  </a:lnTo>
                  <a:lnTo>
                    <a:pt x="6457" y="7961"/>
                  </a:lnTo>
                  <a:lnTo>
                    <a:pt x="6384" y="7851"/>
                  </a:lnTo>
                  <a:lnTo>
                    <a:pt x="6310" y="7777"/>
                  </a:lnTo>
                  <a:lnTo>
                    <a:pt x="6200" y="7704"/>
                  </a:lnTo>
                  <a:lnTo>
                    <a:pt x="6053" y="7667"/>
                  </a:lnTo>
                  <a:lnTo>
                    <a:pt x="5907" y="7630"/>
                  </a:lnTo>
                  <a:close/>
                  <a:moveTo>
                    <a:pt x="4476" y="9134"/>
                  </a:moveTo>
                  <a:lnTo>
                    <a:pt x="4513" y="9281"/>
                  </a:lnTo>
                  <a:lnTo>
                    <a:pt x="4476" y="9391"/>
                  </a:lnTo>
                  <a:lnTo>
                    <a:pt x="4403" y="9538"/>
                  </a:lnTo>
                  <a:lnTo>
                    <a:pt x="4256" y="9648"/>
                  </a:lnTo>
                  <a:lnTo>
                    <a:pt x="4183" y="9685"/>
                  </a:lnTo>
                  <a:lnTo>
                    <a:pt x="4109" y="9685"/>
                  </a:lnTo>
                  <a:lnTo>
                    <a:pt x="4036" y="9648"/>
                  </a:lnTo>
                  <a:lnTo>
                    <a:pt x="3963" y="9575"/>
                  </a:lnTo>
                  <a:lnTo>
                    <a:pt x="3926" y="9501"/>
                  </a:lnTo>
                  <a:lnTo>
                    <a:pt x="3926" y="9428"/>
                  </a:lnTo>
                  <a:lnTo>
                    <a:pt x="3963" y="9354"/>
                  </a:lnTo>
                  <a:lnTo>
                    <a:pt x="4036" y="9281"/>
                  </a:lnTo>
                  <a:lnTo>
                    <a:pt x="4219" y="9208"/>
                  </a:lnTo>
                  <a:lnTo>
                    <a:pt x="4403" y="9171"/>
                  </a:lnTo>
                  <a:lnTo>
                    <a:pt x="4439" y="9171"/>
                  </a:lnTo>
                  <a:lnTo>
                    <a:pt x="4476" y="9134"/>
                  </a:lnTo>
                  <a:close/>
                  <a:moveTo>
                    <a:pt x="7741" y="9391"/>
                  </a:moveTo>
                  <a:lnTo>
                    <a:pt x="7814" y="9464"/>
                  </a:lnTo>
                  <a:lnTo>
                    <a:pt x="7851" y="9575"/>
                  </a:lnTo>
                  <a:lnTo>
                    <a:pt x="7851" y="9685"/>
                  </a:lnTo>
                  <a:lnTo>
                    <a:pt x="7814" y="9795"/>
                  </a:lnTo>
                  <a:lnTo>
                    <a:pt x="7704" y="9868"/>
                  </a:lnTo>
                  <a:lnTo>
                    <a:pt x="7557" y="9905"/>
                  </a:lnTo>
                  <a:lnTo>
                    <a:pt x="7447" y="9905"/>
                  </a:lnTo>
                  <a:lnTo>
                    <a:pt x="7301" y="9868"/>
                  </a:lnTo>
                  <a:lnTo>
                    <a:pt x="7227" y="9795"/>
                  </a:lnTo>
                  <a:lnTo>
                    <a:pt x="7301" y="9648"/>
                  </a:lnTo>
                  <a:lnTo>
                    <a:pt x="7374" y="9538"/>
                  </a:lnTo>
                  <a:lnTo>
                    <a:pt x="7484" y="9464"/>
                  </a:lnTo>
                  <a:lnTo>
                    <a:pt x="7631" y="9428"/>
                  </a:lnTo>
                  <a:lnTo>
                    <a:pt x="7704" y="9391"/>
                  </a:lnTo>
                  <a:close/>
                  <a:moveTo>
                    <a:pt x="4439" y="8658"/>
                  </a:moveTo>
                  <a:lnTo>
                    <a:pt x="4293" y="8694"/>
                  </a:lnTo>
                  <a:lnTo>
                    <a:pt x="4146" y="8694"/>
                  </a:lnTo>
                  <a:lnTo>
                    <a:pt x="4073" y="8731"/>
                  </a:lnTo>
                  <a:lnTo>
                    <a:pt x="3999" y="8804"/>
                  </a:lnTo>
                  <a:lnTo>
                    <a:pt x="3963" y="8951"/>
                  </a:lnTo>
                  <a:lnTo>
                    <a:pt x="3742" y="9061"/>
                  </a:lnTo>
                  <a:lnTo>
                    <a:pt x="3596" y="9244"/>
                  </a:lnTo>
                  <a:lnTo>
                    <a:pt x="3559" y="9354"/>
                  </a:lnTo>
                  <a:lnTo>
                    <a:pt x="3522" y="9501"/>
                  </a:lnTo>
                  <a:lnTo>
                    <a:pt x="3559" y="9611"/>
                  </a:lnTo>
                  <a:lnTo>
                    <a:pt x="3596" y="9758"/>
                  </a:lnTo>
                  <a:lnTo>
                    <a:pt x="3706" y="9868"/>
                  </a:lnTo>
                  <a:lnTo>
                    <a:pt x="3779" y="9978"/>
                  </a:lnTo>
                  <a:lnTo>
                    <a:pt x="3926" y="10051"/>
                  </a:lnTo>
                  <a:lnTo>
                    <a:pt x="4036" y="10088"/>
                  </a:lnTo>
                  <a:lnTo>
                    <a:pt x="4366" y="10088"/>
                  </a:lnTo>
                  <a:lnTo>
                    <a:pt x="4513" y="10015"/>
                  </a:lnTo>
                  <a:lnTo>
                    <a:pt x="4623" y="9905"/>
                  </a:lnTo>
                  <a:lnTo>
                    <a:pt x="4733" y="9795"/>
                  </a:lnTo>
                  <a:lnTo>
                    <a:pt x="4843" y="9648"/>
                  </a:lnTo>
                  <a:lnTo>
                    <a:pt x="4880" y="9501"/>
                  </a:lnTo>
                  <a:lnTo>
                    <a:pt x="4916" y="9354"/>
                  </a:lnTo>
                  <a:lnTo>
                    <a:pt x="4916" y="9171"/>
                  </a:lnTo>
                  <a:lnTo>
                    <a:pt x="4880" y="9024"/>
                  </a:lnTo>
                  <a:lnTo>
                    <a:pt x="4806" y="8878"/>
                  </a:lnTo>
                  <a:lnTo>
                    <a:pt x="4733" y="8768"/>
                  </a:lnTo>
                  <a:lnTo>
                    <a:pt x="4586" y="8694"/>
                  </a:lnTo>
                  <a:lnTo>
                    <a:pt x="4439" y="8658"/>
                  </a:lnTo>
                  <a:close/>
                  <a:moveTo>
                    <a:pt x="7447" y="8951"/>
                  </a:moveTo>
                  <a:lnTo>
                    <a:pt x="7337" y="8988"/>
                  </a:lnTo>
                  <a:lnTo>
                    <a:pt x="7264" y="9061"/>
                  </a:lnTo>
                  <a:lnTo>
                    <a:pt x="7227" y="9134"/>
                  </a:lnTo>
                  <a:lnTo>
                    <a:pt x="7227" y="9208"/>
                  </a:lnTo>
                  <a:lnTo>
                    <a:pt x="7117" y="9318"/>
                  </a:lnTo>
                  <a:lnTo>
                    <a:pt x="7007" y="9391"/>
                  </a:lnTo>
                  <a:lnTo>
                    <a:pt x="6934" y="9501"/>
                  </a:lnTo>
                  <a:lnTo>
                    <a:pt x="6897" y="9611"/>
                  </a:lnTo>
                  <a:lnTo>
                    <a:pt x="6897" y="9575"/>
                  </a:lnTo>
                  <a:lnTo>
                    <a:pt x="6860" y="9611"/>
                  </a:lnTo>
                  <a:lnTo>
                    <a:pt x="6824" y="9758"/>
                  </a:lnTo>
                  <a:lnTo>
                    <a:pt x="6824" y="9905"/>
                  </a:lnTo>
                  <a:lnTo>
                    <a:pt x="6860" y="9978"/>
                  </a:lnTo>
                  <a:lnTo>
                    <a:pt x="6897" y="10051"/>
                  </a:lnTo>
                  <a:lnTo>
                    <a:pt x="7007" y="10125"/>
                  </a:lnTo>
                  <a:lnTo>
                    <a:pt x="7044" y="10161"/>
                  </a:lnTo>
                  <a:lnTo>
                    <a:pt x="7044" y="10198"/>
                  </a:lnTo>
                  <a:lnTo>
                    <a:pt x="7227" y="10271"/>
                  </a:lnTo>
                  <a:lnTo>
                    <a:pt x="7374" y="10345"/>
                  </a:lnTo>
                  <a:lnTo>
                    <a:pt x="7704" y="10345"/>
                  </a:lnTo>
                  <a:lnTo>
                    <a:pt x="7851" y="10271"/>
                  </a:lnTo>
                  <a:lnTo>
                    <a:pt x="7998" y="10198"/>
                  </a:lnTo>
                  <a:lnTo>
                    <a:pt x="8108" y="10088"/>
                  </a:lnTo>
                  <a:lnTo>
                    <a:pt x="8181" y="9941"/>
                  </a:lnTo>
                  <a:lnTo>
                    <a:pt x="8254" y="9795"/>
                  </a:lnTo>
                  <a:lnTo>
                    <a:pt x="8291" y="9611"/>
                  </a:lnTo>
                  <a:lnTo>
                    <a:pt x="8254" y="9464"/>
                  </a:lnTo>
                  <a:lnTo>
                    <a:pt x="8218" y="9318"/>
                  </a:lnTo>
                  <a:lnTo>
                    <a:pt x="8144" y="9171"/>
                  </a:lnTo>
                  <a:lnTo>
                    <a:pt x="7998" y="9024"/>
                  </a:lnTo>
                  <a:lnTo>
                    <a:pt x="7924" y="8988"/>
                  </a:lnTo>
                  <a:lnTo>
                    <a:pt x="7851" y="8951"/>
                  </a:lnTo>
                  <a:close/>
                  <a:moveTo>
                    <a:pt x="6970" y="7227"/>
                  </a:moveTo>
                  <a:lnTo>
                    <a:pt x="7227" y="7300"/>
                  </a:lnTo>
                  <a:lnTo>
                    <a:pt x="7741" y="7520"/>
                  </a:lnTo>
                  <a:lnTo>
                    <a:pt x="8071" y="7667"/>
                  </a:lnTo>
                  <a:lnTo>
                    <a:pt x="8474" y="7740"/>
                  </a:lnTo>
                  <a:lnTo>
                    <a:pt x="8658" y="7777"/>
                  </a:lnTo>
                  <a:lnTo>
                    <a:pt x="8878" y="7777"/>
                  </a:lnTo>
                  <a:lnTo>
                    <a:pt x="9061" y="7740"/>
                  </a:lnTo>
                  <a:lnTo>
                    <a:pt x="9245" y="7667"/>
                  </a:lnTo>
                  <a:lnTo>
                    <a:pt x="9575" y="8071"/>
                  </a:lnTo>
                  <a:lnTo>
                    <a:pt x="10125" y="8841"/>
                  </a:lnTo>
                  <a:lnTo>
                    <a:pt x="10639" y="9648"/>
                  </a:lnTo>
                  <a:lnTo>
                    <a:pt x="10785" y="9868"/>
                  </a:lnTo>
                  <a:lnTo>
                    <a:pt x="10822" y="10015"/>
                  </a:lnTo>
                  <a:lnTo>
                    <a:pt x="10785" y="10161"/>
                  </a:lnTo>
                  <a:lnTo>
                    <a:pt x="10749" y="10235"/>
                  </a:lnTo>
                  <a:lnTo>
                    <a:pt x="10639" y="10345"/>
                  </a:lnTo>
                  <a:lnTo>
                    <a:pt x="10455" y="10455"/>
                  </a:lnTo>
                  <a:lnTo>
                    <a:pt x="10235" y="10602"/>
                  </a:lnTo>
                  <a:lnTo>
                    <a:pt x="9758" y="10565"/>
                  </a:lnTo>
                  <a:lnTo>
                    <a:pt x="9281" y="10492"/>
                  </a:lnTo>
                  <a:lnTo>
                    <a:pt x="8328" y="10455"/>
                  </a:lnTo>
                  <a:lnTo>
                    <a:pt x="7374" y="10492"/>
                  </a:lnTo>
                  <a:lnTo>
                    <a:pt x="6420" y="10528"/>
                  </a:lnTo>
                  <a:lnTo>
                    <a:pt x="2092" y="10675"/>
                  </a:lnTo>
                  <a:lnTo>
                    <a:pt x="1065" y="10712"/>
                  </a:lnTo>
                  <a:lnTo>
                    <a:pt x="735" y="10712"/>
                  </a:lnTo>
                  <a:lnTo>
                    <a:pt x="625" y="10638"/>
                  </a:lnTo>
                  <a:lnTo>
                    <a:pt x="588" y="10602"/>
                  </a:lnTo>
                  <a:lnTo>
                    <a:pt x="551" y="10565"/>
                  </a:lnTo>
                  <a:lnTo>
                    <a:pt x="588" y="10418"/>
                  </a:lnTo>
                  <a:lnTo>
                    <a:pt x="735" y="10198"/>
                  </a:lnTo>
                  <a:lnTo>
                    <a:pt x="1065" y="9685"/>
                  </a:lnTo>
                  <a:lnTo>
                    <a:pt x="1542" y="9575"/>
                  </a:lnTo>
                  <a:lnTo>
                    <a:pt x="1762" y="9538"/>
                  </a:lnTo>
                  <a:lnTo>
                    <a:pt x="2018" y="9501"/>
                  </a:lnTo>
                  <a:lnTo>
                    <a:pt x="2092" y="9464"/>
                  </a:lnTo>
                  <a:lnTo>
                    <a:pt x="2128" y="9428"/>
                  </a:lnTo>
                  <a:lnTo>
                    <a:pt x="2165" y="9281"/>
                  </a:lnTo>
                  <a:lnTo>
                    <a:pt x="2128" y="9171"/>
                  </a:lnTo>
                  <a:lnTo>
                    <a:pt x="2092" y="9134"/>
                  </a:lnTo>
                  <a:lnTo>
                    <a:pt x="2018" y="9098"/>
                  </a:lnTo>
                  <a:lnTo>
                    <a:pt x="1872" y="9061"/>
                  </a:lnTo>
                  <a:lnTo>
                    <a:pt x="1725" y="9061"/>
                  </a:lnTo>
                  <a:lnTo>
                    <a:pt x="1395" y="9134"/>
                  </a:lnTo>
                  <a:lnTo>
                    <a:pt x="1395" y="9134"/>
                  </a:lnTo>
                  <a:lnTo>
                    <a:pt x="1798" y="8547"/>
                  </a:lnTo>
                  <a:lnTo>
                    <a:pt x="1835" y="8511"/>
                  </a:lnTo>
                  <a:lnTo>
                    <a:pt x="1945" y="8547"/>
                  </a:lnTo>
                  <a:lnTo>
                    <a:pt x="2092" y="8584"/>
                  </a:lnTo>
                  <a:lnTo>
                    <a:pt x="2459" y="8621"/>
                  </a:lnTo>
                  <a:lnTo>
                    <a:pt x="2972" y="8621"/>
                  </a:lnTo>
                  <a:lnTo>
                    <a:pt x="3082" y="8584"/>
                  </a:lnTo>
                  <a:lnTo>
                    <a:pt x="3156" y="8511"/>
                  </a:lnTo>
                  <a:lnTo>
                    <a:pt x="3192" y="8401"/>
                  </a:lnTo>
                  <a:lnTo>
                    <a:pt x="3156" y="8291"/>
                  </a:lnTo>
                  <a:lnTo>
                    <a:pt x="3082" y="8217"/>
                  </a:lnTo>
                  <a:lnTo>
                    <a:pt x="2972" y="8181"/>
                  </a:lnTo>
                  <a:lnTo>
                    <a:pt x="2055" y="8181"/>
                  </a:lnTo>
                  <a:lnTo>
                    <a:pt x="2532" y="7520"/>
                  </a:lnTo>
                  <a:lnTo>
                    <a:pt x="2752" y="7557"/>
                  </a:lnTo>
                  <a:lnTo>
                    <a:pt x="2899" y="7704"/>
                  </a:lnTo>
                  <a:lnTo>
                    <a:pt x="3046" y="7777"/>
                  </a:lnTo>
                  <a:lnTo>
                    <a:pt x="3192" y="7851"/>
                  </a:lnTo>
                  <a:lnTo>
                    <a:pt x="3376" y="7924"/>
                  </a:lnTo>
                  <a:lnTo>
                    <a:pt x="3742" y="7961"/>
                  </a:lnTo>
                  <a:lnTo>
                    <a:pt x="4073" y="7961"/>
                  </a:lnTo>
                  <a:lnTo>
                    <a:pt x="4549" y="7887"/>
                  </a:lnTo>
                  <a:lnTo>
                    <a:pt x="4953" y="7777"/>
                  </a:lnTo>
                  <a:lnTo>
                    <a:pt x="5797" y="7410"/>
                  </a:lnTo>
                  <a:lnTo>
                    <a:pt x="6237" y="7264"/>
                  </a:lnTo>
                  <a:lnTo>
                    <a:pt x="6494" y="7227"/>
                  </a:lnTo>
                  <a:close/>
                  <a:moveTo>
                    <a:pt x="4036" y="1"/>
                  </a:moveTo>
                  <a:lnTo>
                    <a:pt x="3816" y="37"/>
                  </a:lnTo>
                  <a:lnTo>
                    <a:pt x="3596" y="74"/>
                  </a:lnTo>
                  <a:lnTo>
                    <a:pt x="3412" y="147"/>
                  </a:lnTo>
                  <a:lnTo>
                    <a:pt x="3229" y="257"/>
                  </a:lnTo>
                  <a:lnTo>
                    <a:pt x="3119" y="404"/>
                  </a:lnTo>
                  <a:lnTo>
                    <a:pt x="3009" y="551"/>
                  </a:lnTo>
                  <a:lnTo>
                    <a:pt x="2972" y="771"/>
                  </a:lnTo>
                  <a:lnTo>
                    <a:pt x="3009" y="991"/>
                  </a:lnTo>
                  <a:lnTo>
                    <a:pt x="3082" y="1174"/>
                  </a:lnTo>
                  <a:lnTo>
                    <a:pt x="3156" y="1285"/>
                  </a:lnTo>
                  <a:lnTo>
                    <a:pt x="3266" y="1358"/>
                  </a:lnTo>
                  <a:lnTo>
                    <a:pt x="3412" y="1431"/>
                  </a:lnTo>
                  <a:lnTo>
                    <a:pt x="3559" y="1468"/>
                  </a:lnTo>
                  <a:lnTo>
                    <a:pt x="3706" y="1468"/>
                  </a:lnTo>
                  <a:lnTo>
                    <a:pt x="3853" y="1431"/>
                  </a:lnTo>
                  <a:lnTo>
                    <a:pt x="3999" y="1395"/>
                  </a:lnTo>
                  <a:lnTo>
                    <a:pt x="4073" y="1395"/>
                  </a:lnTo>
                  <a:lnTo>
                    <a:pt x="3963" y="1468"/>
                  </a:lnTo>
                  <a:lnTo>
                    <a:pt x="3926" y="1578"/>
                  </a:lnTo>
                  <a:lnTo>
                    <a:pt x="3889" y="2055"/>
                  </a:lnTo>
                  <a:lnTo>
                    <a:pt x="3889" y="2532"/>
                  </a:lnTo>
                  <a:lnTo>
                    <a:pt x="3926" y="3449"/>
                  </a:lnTo>
                  <a:lnTo>
                    <a:pt x="3926" y="5099"/>
                  </a:lnTo>
                  <a:lnTo>
                    <a:pt x="3926" y="5283"/>
                  </a:lnTo>
                  <a:lnTo>
                    <a:pt x="3963" y="5466"/>
                  </a:lnTo>
                  <a:lnTo>
                    <a:pt x="3963" y="5503"/>
                  </a:lnTo>
                  <a:lnTo>
                    <a:pt x="3742" y="5613"/>
                  </a:lnTo>
                  <a:lnTo>
                    <a:pt x="3559" y="5723"/>
                  </a:lnTo>
                  <a:lnTo>
                    <a:pt x="3229" y="6016"/>
                  </a:lnTo>
                  <a:lnTo>
                    <a:pt x="2899" y="6347"/>
                  </a:lnTo>
                  <a:lnTo>
                    <a:pt x="2605" y="6677"/>
                  </a:lnTo>
                  <a:lnTo>
                    <a:pt x="2239" y="7080"/>
                  </a:lnTo>
                  <a:lnTo>
                    <a:pt x="1908" y="7484"/>
                  </a:lnTo>
                  <a:lnTo>
                    <a:pt x="1285" y="8364"/>
                  </a:lnTo>
                  <a:lnTo>
                    <a:pt x="698" y="9244"/>
                  </a:lnTo>
                  <a:lnTo>
                    <a:pt x="148" y="10125"/>
                  </a:lnTo>
                  <a:lnTo>
                    <a:pt x="38" y="10308"/>
                  </a:lnTo>
                  <a:lnTo>
                    <a:pt x="1" y="10492"/>
                  </a:lnTo>
                  <a:lnTo>
                    <a:pt x="38" y="10675"/>
                  </a:lnTo>
                  <a:lnTo>
                    <a:pt x="111" y="10858"/>
                  </a:lnTo>
                  <a:lnTo>
                    <a:pt x="221" y="11005"/>
                  </a:lnTo>
                  <a:lnTo>
                    <a:pt x="368" y="11115"/>
                  </a:lnTo>
                  <a:lnTo>
                    <a:pt x="551" y="11225"/>
                  </a:lnTo>
                  <a:lnTo>
                    <a:pt x="771" y="11262"/>
                  </a:lnTo>
                  <a:lnTo>
                    <a:pt x="1321" y="11299"/>
                  </a:lnTo>
                  <a:lnTo>
                    <a:pt x="1872" y="11262"/>
                  </a:lnTo>
                  <a:lnTo>
                    <a:pt x="3009" y="11189"/>
                  </a:lnTo>
                  <a:lnTo>
                    <a:pt x="5503" y="11115"/>
                  </a:lnTo>
                  <a:lnTo>
                    <a:pt x="7447" y="11042"/>
                  </a:lnTo>
                  <a:lnTo>
                    <a:pt x="8401" y="11005"/>
                  </a:lnTo>
                  <a:lnTo>
                    <a:pt x="9355" y="11042"/>
                  </a:lnTo>
                  <a:lnTo>
                    <a:pt x="9391" y="11152"/>
                  </a:lnTo>
                  <a:lnTo>
                    <a:pt x="9465" y="11225"/>
                  </a:lnTo>
                  <a:lnTo>
                    <a:pt x="9612" y="11299"/>
                  </a:lnTo>
                  <a:lnTo>
                    <a:pt x="9795" y="11335"/>
                  </a:lnTo>
                  <a:lnTo>
                    <a:pt x="9978" y="11335"/>
                  </a:lnTo>
                  <a:lnTo>
                    <a:pt x="10125" y="11299"/>
                  </a:lnTo>
                  <a:lnTo>
                    <a:pt x="10272" y="11299"/>
                  </a:lnTo>
                  <a:lnTo>
                    <a:pt x="10382" y="11262"/>
                  </a:lnTo>
                  <a:lnTo>
                    <a:pt x="10455" y="11189"/>
                  </a:lnTo>
                  <a:lnTo>
                    <a:pt x="10565" y="11115"/>
                  </a:lnTo>
                  <a:lnTo>
                    <a:pt x="10785" y="10968"/>
                  </a:lnTo>
                  <a:lnTo>
                    <a:pt x="10969" y="10785"/>
                  </a:lnTo>
                  <a:lnTo>
                    <a:pt x="11152" y="10602"/>
                  </a:lnTo>
                  <a:lnTo>
                    <a:pt x="11299" y="10455"/>
                  </a:lnTo>
                  <a:lnTo>
                    <a:pt x="11336" y="10308"/>
                  </a:lnTo>
                  <a:lnTo>
                    <a:pt x="11372" y="10198"/>
                  </a:lnTo>
                  <a:lnTo>
                    <a:pt x="11409" y="10051"/>
                  </a:lnTo>
                  <a:lnTo>
                    <a:pt x="11372" y="9941"/>
                  </a:lnTo>
                  <a:lnTo>
                    <a:pt x="11299" y="9685"/>
                  </a:lnTo>
                  <a:lnTo>
                    <a:pt x="11189" y="9464"/>
                  </a:lnTo>
                  <a:lnTo>
                    <a:pt x="10859" y="8914"/>
                  </a:lnTo>
                  <a:lnTo>
                    <a:pt x="10492" y="8364"/>
                  </a:lnTo>
                  <a:lnTo>
                    <a:pt x="10125" y="7887"/>
                  </a:lnTo>
                  <a:lnTo>
                    <a:pt x="9722" y="7410"/>
                  </a:lnTo>
                  <a:lnTo>
                    <a:pt x="9318" y="6933"/>
                  </a:lnTo>
                  <a:lnTo>
                    <a:pt x="8878" y="6493"/>
                  </a:lnTo>
                  <a:lnTo>
                    <a:pt x="8474" y="6126"/>
                  </a:lnTo>
                  <a:lnTo>
                    <a:pt x="8071" y="5760"/>
                  </a:lnTo>
                  <a:lnTo>
                    <a:pt x="7851" y="5576"/>
                  </a:lnTo>
                  <a:lnTo>
                    <a:pt x="7594" y="5430"/>
                  </a:lnTo>
                  <a:lnTo>
                    <a:pt x="7374" y="5319"/>
                  </a:lnTo>
                  <a:lnTo>
                    <a:pt x="7117" y="5209"/>
                  </a:lnTo>
                  <a:lnTo>
                    <a:pt x="7117" y="5173"/>
                  </a:lnTo>
                  <a:lnTo>
                    <a:pt x="7191" y="4953"/>
                  </a:lnTo>
                  <a:lnTo>
                    <a:pt x="7227" y="4696"/>
                  </a:lnTo>
                  <a:lnTo>
                    <a:pt x="7227" y="4182"/>
                  </a:lnTo>
                  <a:lnTo>
                    <a:pt x="7227" y="3669"/>
                  </a:lnTo>
                  <a:lnTo>
                    <a:pt x="7191" y="3192"/>
                  </a:lnTo>
                  <a:lnTo>
                    <a:pt x="7154" y="2825"/>
                  </a:lnTo>
                  <a:lnTo>
                    <a:pt x="7117" y="2385"/>
                  </a:lnTo>
                  <a:lnTo>
                    <a:pt x="7044" y="2165"/>
                  </a:lnTo>
                  <a:lnTo>
                    <a:pt x="7007" y="1945"/>
                  </a:lnTo>
                  <a:lnTo>
                    <a:pt x="6934" y="1761"/>
                  </a:lnTo>
                  <a:lnTo>
                    <a:pt x="6824" y="1615"/>
                  </a:lnTo>
                  <a:lnTo>
                    <a:pt x="7191" y="1651"/>
                  </a:lnTo>
                  <a:lnTo>
                    <a:pt x="7521" y="1651"/>
                  </a:lnTo>
                  <a:lnTo>
                    <a:pt x="7851" y="1541"/>
                  </a:lnTo>
                  <a:lnTo>
                    <a:pt x="7998" y="1468"/>
                  </a:lnTo>
                  <a:lnTo>
                    <a:pt x="8144" y="1358"/>
                  </a:lnTo>
                  <a:lnTo>
                    <a:pt x="8254" y="1248"/>
                  </a:lnTo>
                  <a:lnTo>
                    <a:pt x="8254" y="1174"/>
                  </a:lnTo>
                  <a:lnTo>
                    <a:pt x="8254" y="1101"/>
                  </a:lnTo>
                  <a:lnTo>
                    <a:pt x="8144" y="624"/>
                  </a:lnTo>
                  <a:lnTo>
                    <a:pt x="8071" y="404"/>
                  </a:lnTo>
                  <a:lnTo>
                    <a:pt x="7998" y="294"/>
                  </a:lnTo>
                  <a:lnTo>
                    <a:pt x="7924" y="221"/>
                  </a:lnTo>
                  <a:lnTo>
                    <a:pt x="7851" y="147"/>
                  </a:lnTo>
                  <a:lnTo>
                    <a:pt x="7777" y="147"/>
                  </a:lnTo>
                  <a:lnTo>
                    <a:pt x="7631" y="111"/>
                  </a:lnTo>
                  <a:lnTo>
                    <a:pt x="6824" y="74"/>
                  </a:lnTo>
                  <a:lnTo>
                    <a:pt x="4036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44" name="Shape 344"/>
            <p:cNvSpPr/>
            <p:nvPr/>
          </p:nvSpPr>
          <p:spPr>
            <a:xfrm>
              <a:off x="6849975" y="3631900"/>
              <a:ext cx="270550" cy="339350"/>
            </a:xfrm>
            <a:custGeom>
              <a:avLst/>
              <a:gdLst/>
              <a:ahLst/>
              <a:cxnLst/>
              <a:rect l="0" t="0" r="0" b="0"/>
              <a:pathLst>
                <a:path w="10822" h="13574" extrusionOk="0">
                  <a:moveTo>
                    <a:pt x="10235" y="1358"/>
                  </a:moveTo>
                  <a:lnTo>
                    <a:pt x="10345" y="1652"/>
                  </a:lnTo>
                  <a:lnTo>
                    <a:pt x="10345" y="1982"/>
                  </a:lnTo>
                  <a:lnTo>
                    <a:pt x="10345" y="2312"/>
                  </a:lnTo>
                  <a:lnTo>
                    <a:pt x="10235" y="2605"/>
                  </a:lnTo>
                  <a:lnTo>
                    <a:pt x="10235" y="2569"/>
                  </a:lnTo>
                  <a:lnTo>
                    <a:pt x="10198" y="1945"/>
                  </a:lnTo>
                  <a:lnTo>
                    <a:pt x="10235" y="1358"/>
                  </a:lnTo>
                  <a:close/>
                  <a:moveTo>
                    <a:pt x="9538" y="2092"/>
                  </a:moveTo>
                  <a:lnTo>
                    <a:pt x="9538" y="2422"/>
                  </a:lnTo>
                  <a:lnTo>
                    <a:pt x="9538" y="2789"/>
                  </a:lnTo>
                  <a:lnTo>
                    <a:pt x="9465" y="2202"/>
                  </a:lnTo>
                  <a:lnTo>
                    <a:pt x="9538" y="2092"/>
                  </a:lnTo>
                  <a:close/>
                  <a:moveTo>
                    <a:pt x="9941" y="1285"/>
                  </a:moveTo>
                  <a:lnTo>
                    <a:pt x="9868" y="1835"/>
                  </a:lnTo>
                  <a:lnTo>
                    <a:pt x="9831" y="2129"/>
                  </a:lnTo>
                  <a:lnTo>
                    <a:pt x="9831" y="2459"/>
                  </a:lnTo>
                  <a:lnTo>
                    <a:pt x="9831" y="2642"/>
                  </a:lnTo>
                  <a:lnTo>
                    <a:pt x="9868" y="2789"/>
                  </a:lnTo>
                  <a:lnTo>
                    <a:pt x="9941" y="2936"/>
                  </a:lnTo>
                  <a:lnTo>
                    <a:pt x="10015" y="3046"/>
                  </a:lnTo>
                  <a:lnTo>
                    <a:pt x="10051" y="3046"/>
                  </a:lnTo>
                  <a:lnTo>
                    <a:pt x="9941" y="3229"/>
                  </a:lnTo>
                  <a:lnTo>
                    <a:pt x="9648" y="3632"/>
                  </a:lnTo>
                  <a:lnTo>
                    <a:pt x="9575" y="3046"/>
                  </a:lnTo>
                  <a:lnTo>
                    <a:pt x="9611" y="3119"/>
                  </a:lnTo>
                  <a:lnTo>
                    <a:pt x="9648" y="3156"/>
                  </a:lnTo>
                  <a:lnTo>
                    <a:pt x="9721" y="3192"/>
                  </a:lnTo>
                  <a:lnTo>
                    <a:pt x="9795" y="3156"/>
                  </a:lnTo>
                  <a:lnTo>
                    <a:pt x="9868" y="3156"/>
                  </a:lnTo>
                  <a:lnTo>
                    <a:pt x="9905" y="3082"/>
                  </a:lnTo>
                  <a:lnTo>
                    <a:pt x="9905" y="3046"/>
                  </a:lnTo>
                  <a:lnTo>
                    <a:pt x="9905" y="2972"/>
                  </a:lnTo>
                  <a:lnTo>
                    <a:pt x="9868" y="2936"/>
                  </a:lnTo>
                  <a:lnTo>
                    <a:pt x="9831" y="2899"/>
                  </a:lnTo>
                  <a:lnTo>
                    <a:pt x="9758" y="2899"/>
                  </a:lnTo>
                  <a:lnTo>
                    <a:pt x="9758" y="2642"/>
                  </a:lnTo>
                  <a:lnTo>
                    <a:pt x="9721" y="2092"/>
                  </a:lnTo>
                  <a:lnTo>
                    <a:pt x="9685" y="2018"/>
                  </a:lnTo>
                  <a:lnTo>
                    <a:pt x="9587" y="2018"/>
                  </a:lnTo>
                  <a:lnTo>
                    <a:pt x="9611" y="1982"/>
                  </a:lnTo>
                  <a:lnTo>
                    <a:pt x="9721" y="1762"/>
                  </a:lnTo>
                  <a:lnTo>
                    <a:pt x="9831" y="1542"/>
                  </a:lnTo>
                  <a:lnTo>
                    <a:pt x="9941" y="1285"/>
                  </a:lnTo>
                  <a:close/>
                  <a:moveTo>
                    <a:pt x="9318" y="2385"/>
                  </a:moveTo>
                  <a:lnTo>
                    <a:pt x="9281" y="3119"/>
                  </a:lnTo>
                  <a:lnTo>
                    <a:pt x="9318" y="3889"/>
                  </a:lnTo>
                  <a:lnTo>
                    <a:pt x="9354" y="3963"/>
                  </a:lnTo>
                  <a:lnTo>
                    <a:pt x="9098" y="4183"/>
                  </a:lnTo>
                  <a:lnTo>
                    <a:pt x="9098" y="3963"/>
                  </a:lnTo>
                  <a:lnTo>
                    <a:pt x="9098" y="3743"/>
                  </a:lnTo>
                  <a:lnTo>
                    <a:pt x="9024" y="3302"/>
                  </a:lnTo>
                  <a:lnTo>
                    <a:pt x="8988" y="2715"/>
                  </a:lnTo>
                  <a:lnTo>
                    <a:pt x="9134" y="2569"/>
                  </a:lnTo>
                  <a:lnTo>
                    <a:pt x="9318" y="2385"/>
                  </a:lnTo>
                  <a:close/>
                  <a:moveTo>
                    <a:pt x="8107" y="3596"/>
                  </a:moveTo>
                  <a:lnTo>
                    <a:pt x="7997" y="3889"/>
                  </a:lnTo>
                  <a:lnTo>
                    <a:pt x="7924" y="4219"/>
                  </a:lnTo>
                  <a:lnTo>
                    <a:pt x="7887" y="3779"/>
                  </a:lnTo>
                  <a:lnTo>
                    <a:pt x="8107" y="3596"/>
                  </a:lnTo>
                  <a:close/>
                  <a:moveTo>
                    <a:pt x="8731" y="2972"/>
                  </a:moveTo>
                  <a:lnTo>
                    <a:pt x="8731" y="3302"/>
                  </a:lnTo>
                  <a:lnTo>
                    <a:pt x="8731" y="3816"/>
                  </a:lnTo>
                  <a:lnTo>
                    <a:pt x="8768" y="4109"/>
                  </a:lnTo>
                  <a:lnTo>
                    <a:pt x="8841" y="4366"/>
                  </a:lnTo>
                  <a:lnTo>
                    <a:pt x="8841" y="4403"/>
                  </a:lnTo>
                  <a:lnTo>
                    <a:pt x="8621" y="4586"/>
                  </a:lnTo>
                  <a:lnTo>
                    <a:pt x="8621" y="4586"/>
                  </a:lnTo>
                  <a:lnTo>
                    <a:pt x="8658" y="4219"/>
                  </a:lnTo>
                  <a:lnTo>
                    <a:pt x="8694" y="3816"/>
                  </a:lnTo>
                  <a:lnTo>
                    <a:pt x="8694" y="3449"/>
                  </a:lnTo>
                  <a:lnTo>
                    <a:pt x="8658" y="3082"/>
                  </a:lnTo>
                  <a:lnTo>
                    <a:pt x="8731" y="2972"/>
                  </a:lnTo>
                  <a:close/>
                  <a:moveTo>
                    <a:pt x="8364" y="3339"/>
                  </a:moveTo>
                  <a:lnTo>
                    <a:pt x="8254" y="4733"/>
                  </a:lnTo>
                  <a:lnTo>
                    <a:pt x="8291" y="4806"/>
                  </a:lnTo>
                  <a:lnTo>
                    <a:pt x="8291" y="4843"/>
                  </a:lnTo>
                  <a:lnTo>
                    <a:pt x="8217" y="4916"/>
                  </a:lnTo>
                  <a:lnTo>
                    <a:pt x="8181" y="4880"/>
                  </a:lnTo>
                  <a:lnTo>
                    <a:pt x="8327" y="3522"/>
                  </a:lnTo>
                  <a:lnTo>
                    <a:pt x="8291" y="3486"/>
                  </a:lnTo>
                  <a:lnTo>
                    <a:pt x="8254" y="3449"/>
                  </a:lnTo>
                  <a:lnTo>
                    <a:pt x="8364" y="3339"/>
                  </a:lnTo>
                  <a:close/>
                  <a:moveTo>
                    <a:pt x="7704" y="3963"/>
                  </a:moveTo>
                  <a:lnTo>
                    <a:pt x="7667" y="4329"/>
                  </a:lnTo>
                  <a:lnTo>
                    <a:pt x="7594" y="4696"/>
                  </a:lnTo>
                  <a:lnTo>
                    <a:pt x="7520" y="5026"/>
                  </a:lnTo>
                  <a:lnTo>
                    <a:pt x="7410" y="5393"/>
                  </a:lnTo>
                  <a:lnTo>
                    <a:pt x="7410" y="5467"/>
                  </a:lnTo>
                  <a:lnTo>
                    <a:pt x="7337" y="5430"/>
                  </a:lnTo>
                  <a:lnTo>
                    <a:pt x="7300" y="5430"/>
                  </a:lnTo>
                  <a:lnTo>
                    <a:pt x="7300" y="4990"/>
                  </a:lnTo>
                  <a:lnTo>
                    <a:pt x="7264" y="4696"/>
                  </a:lnTo>
                  <a:lnTo>
                    <a:pt x="7227" y="4366"/>
                  </a:lnTo>
                  <a:lnTo>
                    <a:pt x="7704" y="3963"/>
                  </a:lnTo>
                  <a:close/>
                  <a:moveTo>
                    <a:pt x="7044" y="4513"/>
                  </a:moveTo>
                  <a:lnTo>
                    <a:pt x="6970" y="5026"/>
                  </a:lnTo>
                  <a:lnTo>
                    <a:pt x="6970" y="5320"/>
                  </a:lnTo>
                  <a:lnTo>
                    <a:pt x="6970" y="5540"/>
                  </a:lnTo>
                  <a:lnTo>
                    <a:pt x="7007" y="5650"/>
                  </a:lnTo>
                  <a:lnTo>
                    <a:pt x="7080" y="5760"/>
                  </a:lnTo>
                  <a:lnTo>
                    <a:pt x="6677" y="6053"/>
                  </a:lnTo>
                  <a:lnTo>
                    <a:pt x="6677" y="6053"/>
                  </a:lnTo>
                  <a:lnTo>
                    <a:pt x="6713" y="5797"/>
                  </a:lnTo>
                  <a:lnTo>
                    <a:pt x="6750" y="5540"/>
                  </a:lnTo>
                  <a:lnTo>
                    <a:pt x="6750" y="5173"/>
                  </a:lnTo>
                  <a:lnTo>
                    <a:pt x="6677" y="4843"/>
                  </a:lnTo>
                  <a:lnTo>
                    <a:pt x="7044" y="4513"/>
                  </a:lnTo>
                  <a:close/>
                  <a:moveTo>
                    <a:pt x="6603" y="4916"/>
                  </a:moveTo>
                  <a:lnTo>
                    <a:pt x="6567" y="5173"/>
                  </a:lnTo>
                  <a:lnTo>
                    <a:pt x="6530" y="5430"/>
                  </a:lnTo>
                  <a:lnTo>
                    <a:pt x="6457" y="5613"/>
                  </a:lnTo>
                  <a:lnTo>
                    <a:pt x="6383" y="5760"/>
                  </a:lnTo>
                  <a:lnTo>
                    <a:pt x="6310" y="5943"/>
                  </a:lnTo>
                  <a:lnTo>
                    <a:pt x="6310" y="6127"/>
                  </a:lnTo>
                  <a:lnTo>
                    <a:pt x="6310" y="6200"/>
                  </a:lnTo>
                  <a:lnTo>
                    <a:pt x="6383" y="6237"/>
                  </a:lnTo>
                  <a:lnTo>
                    <a:pt x="5980" y="6494"/>
                  </a:lnTo>
                  <a:lnTo>
                    <a:pt x="6053" y="6090"/>
                  </a:lnTo>
                  <a:lnTo>
                    <a:pt x="6053" y="5760"/>
                  </a:lnTo>
                  <a:lnTo>
                    <a:pt x="6016" y="5393"/>
                  </a:lnTo>
                  <a:lnTo>
                    <a:pt x="6603" y="4916"/>
                  </a:lnTo>
                  <a:close/>
                  <a:moveTo>
                    <a:pt x="5870" y="5540"/>
                  </a:moveTo>
                  <a:lnTo>
                    <a:pt x="5796" y="5943"/>
                  </a:lnTo>
                  <a:lnTo>
                    <a:pt x="5686" y="6347"/>
                  </a:lnTo>
                  <a:lnTo>
                    <a:pt x="5613" y="6567"/>
                  </a:lnTo>
                  <a:lnTo>
                    <a:pt x="5613" y="6677"/>
                  </a:lnTo>
                  <a:lnTo>
                    <a:pt x="5613" y="6750"/>
                  </a:lnTo>
                  <a:lnTo>
                    <a:pt x="5173" y="7081"/>
                  </a:lnTo>
                  <a:lnTo>
                    <a:pt x="5393" y="5943"/>
                  </a:lnTo>
                  <a:lnTo>
                    <a:pt x="5870" y="5540"/>
                  </a:lnTo>
                  <a:close/>
                  <a:moveTo>
                    <a:pt x="9134" y="478"/>
                  </a:moveTo>
                  <a:lnTo>
                    <a:pt x="9428" y="588"/>
                  </a:lnTo>
                  <a:lnTo>
                    <a:pt x="9318" y="735"/>
                  </a:lnTo>
                  <a:lnTo>
                    <a:pt x="9318" y="845"/>
                  </a:lnTo>
                  <a:lnTo>
                    <a:pt x="9354" y="918"/>
                  </a:lnTo>
                  <a:lnTo>
                    <a:pt x="9428" y="955"/>
                  </a:lnTo>
                  <a:lnTo>
                    <a:pt x="9538" y="955"/>
                  </a:lnTo>
                  <a:lnTo>
                    <a:pt x="9538" y="1101"/>
                  </a:lnTo>
                  <a:lnTo>
                    <a:pt x="9465" y="1285"/>
                  </a:lnTo>
                  <a:lnTo>
                    <a:pt x="9318" y="1615"/>
                  </a:lnTo>
                  <a:lnTo>
                    <a:pt x="9134" y="1908"/>
                  </a:lnTo>
                  <a:lnTo>
                    <a:pt x="8914" y="2202"/>
                  </a:lnTo>
                  <a:lnTo>
                    <a:pt x="8841" y="2165"/>
                  </a:lnTo>
                  <a:lnTo>
                    <a:pt x="8804" y="2202"/>
                  </a:lnTo>
                  <a:lnTo>
                    <a:pt x="8768" y="2202"/>
                  </a:lnTo>
                  <a:lnTo>
                    <a:pt x="8731" y="2275"/>
                  </a:lnTo>
                  <a:lnTo>
                    <a:pt x="8731" y="2349"/>
                  </a:lnTo>
                  <a:lnTo>
                    <a:pt x="8364" y="2715"/>
                  </a:lnTo>
                  <a:lnTo>
                    <a:pt x="7740" y="3339"/>
                  </a:lnTo>
                  <a:lnTo>
                    <a:pt x="7667" y="3339"/>
                  </a:lnTo>
                  <a:lnTo>
                    <a:pt x="7667" y="3412"/>
                  </a:lnTo>
                  <a:lnTo>
                    <a:pt x="6493" y="4439"/>
                  </a:lnTo>
                  <a:lnTo>
                    <a:pt x="5650" y="5173"/>
                  </a:lnTo>
                  <a:lnTo>
                    <a:pt x="4806" y="5870"/>
                  </a:lnTo>
                  <a:lnTo>
                    <a:pt x="4769" y="5870"/>
                  </a:lnTo>
                  <a:lnTo>
                    <a:pt x="4733" y="5907"/>
                  </a:lnTo>
                  <a:lnTo>
                    <a:pt x="4623" y="6017"/>
                  </a:lnTo>
                  <a:lnTo>
                    <a:pt x="3889" y="6567"/>
                  </a:lnTo>
                  <a:lnTo>
                    <a:pt x="3852" y="6567"/>
                  </a:lnTo>
                  <a:lnTo>
                    <a:pt x="3816" y="6604"/>
                  </a:lnTo>
                  <a:lnTo>
                    <a:pt x="3632" y="6714"/>
                  </a:lnTo>
                  <a:lnTo>
                    <a:pt x="3339" y="6897"/>
                  </a:lnTo>
                  <a:lnTo>
                    <a:pt x="3155" y="7007"/>
                  </a:lnTo>
                  <a:lnTo>
                    <a:pt x="3045" y="7154"/>
                  </a:lnTo>
                  <a:lnTo>
                    <a:pt x="2972" y="7117"/>
                  </a:lnTo>
                  <a:lnTo>
                    <a:pt x="2605" y="6824"/>
                  </a:lnTo>
                  <a:lnTo>
                    <a:pt x="2312" y="6457"/>
                  </a:lnTo>
                  <a:lnTo>
                    <a:pt x="2128" y="6274"/>
                  </a:lnTo>
                  <a:lnTo>
                    <a:pt x="1945" y="6090"/>
                  </a:lnTo>
                  <a:lnTo>
                    <a:pt x="2202" y="5943"/>
                  </a:lnTo>
                  <a:lnTo>
                    <a:pt x="2458" y="5723"/>
                  </a:lnTo>
                  <a:lnTo>
                    <a:pt x="2605" y="5943"/>
                  </a:lnTo>
                  <a:lnTo>
                    <a:pt x="2825" y="6127"/>
                  </a:lnTo>
                  <a:lnTo>
                    <a:pt x="2935" y="6200"/>
                  </a:lnTo>
                  <a:lnTo>
                    <a:pt x="3082" y="6237"/>
                  </a:lnTo>
                  <a:lnTo>
                    <a:pt x="3229" y="6237"/>
                  </a:lnTo>
                  <a:lnTo>
                    <a:pt x="3339" y="6127"/>
                  </a:lnTo>
                  <a:lnTo>
                    <a:pt x="3375" y="6090"/>
                  </a:lnTo>
                  <a:lnTo>
                    <a:pt x="3412" y="6017"/>
                  </a:lnTo>
                  <a:lnTo>
                    <a:pt x="3375" y="5870"/>
                  </a:lnTo>
                  <a:lnTo>
                    <a:pt x="3339" y="5797"/>
                  </a:lnTo>
                  <a:lnTo>
                    <a:pt x="3265" y="5760"/>
                  </a:lnTo>
                  <a:lnTo>
                    <a:pt x="3119" y="5760"/>
                  </a:lnTo>
                  <a:lnTo>
                    <a:pt x="3082" y="5797"/>
                  </a:lnTo>
                  <a:lnTo>
                    <a:pt x="3082" y="5760"/>
                  </a:lnTo>
                  <a:lnTo>
                    <a:pt x="2935" y="5650"/>
                  </a:lnTo>
                  <a:lnTo>
                    <a:pt x="2752" y="5503"/>
                  </a:lnTo>
                  <a:lnTo>
                    <a:pt x="2825" y="5430"/>
                  </a:lnTo>
                  <a:lnTo>
                    <a:pt x="3302" y="4990"/>
                  </a:lnTo>
                  <a:lnTo>
                    <a:pt x="3375" y="5173"/>
                  </a:lnTo>
                  <a:lnTo>
                    <a:pt x="3449" y="5283"/>
                  </a:lnTo>
                  <a:lnTo>
                    <a:pt x="3559" y="5393"/>
                  </a:lnTo>
                  <a:lnTo>
                    <a:pt x="3669" y="5503"/>
                  </a:lnTo>
                  <a:lnTo>
                    <a:pt x="3816" y="5540"/>
                  </a:lnTo>
                  <a:lnTo>
                    <a:pt x="3926" y="5540"/>
                  </a:lnTo>
                  <a:lnTo>
                    <a:pt x="3999" y="5467"/>
                  </a:lnTo>
                  <a:lnTo>
                    <a:pt x="4036" y="5393"/>
                  </a:lnTo>
                  <a:lnTo>
                    <a:pt x="4036" y="5283"/>
                  </a:lnTo>
                  <a:lnTo>
                    <a:pt x="3889" y="5136"/>
                  </a:lnTo>
                  <a:lnTo>
                    <a:pt x="3742" y="4990"/>
                  </a:lnTo>
                  <a:lnTo>
                    <a:pt x="3632" y="4843"/>
                  </a:lnTo>
                  <a:lnTo>
                    <a:pt x="3595" y="4770"/>
                  </a:lnTo>
                  <a:lnTo>
                    <a:pt x="3595" y="4733"/>
                  </a:lnTo>
                  <a:lnTo>
                    <a:pt x="3926" y="4439"/>
                  </a:lnTo>
                  <a:lnTo>
                    <a:pt x="4146" y="4256"/>
                  </a:lnTo>
                  <a:lnTo>
                    <a:pt x="4182" y="4403"/>
                  </a:lnTo>
                  <a:lnTo>
                    <a:pt x="4256" y="4513"/>
                  </a:lnTo>
                  <a:lnTo>
                    <a:pt x="4329" y="4623"/>
                  </a:lnTo>
                  <a:lnTo>
                    <a:pt x="4439" y="4770"/>
                  </a:lnTo>
                  <a:lnTo>
                    <a:pt x="4586" y="4843"/>
                  </a:lnTo>
                  <a:lnTo>
                    <a:pt x="4696" y="4880"/>
                  </a:lnTo>
                  <a:lnTo>
                    <a:pt x="4806" y="4843"/>
                  </a:lnTo>
                  <a:lnTo>
                    <a:pt x="4843" y="4770"/>
                  </a:lnTo>
                  <a:lnTo>
                    <a:pt x="4879" y="4733"/>
                  </a:lnTo>
                  <a:lnTo>
                    <a:pt x="4879" y="4623"/>
                  </a:lnTo>
                  <a:lnTo>
                    <a:pt x="4843" y="4549"/>
                  </a:lnTo>
                  <a:lnTo>
                    <a:pt x="4769" y="4476"/>
                  </a:lnTo>
                  <a:lnTo>
                    <a:pt x="4623" y="4329"/>
                  </a:lnTo>
                  <a:lnTo>
                    <a:pt x="4513" y="4219"/>
                  </a:lnTo>
                  <a:lnTo>
                    <a:pt x="4476" y="4073"/>
                  </a:lnTo>
                  <a:lnTo>
                    <a:pt x="4476" y="3999"/>
                  </a:lnTo>
                  <a:lnTo>
                    <a:pt x="4989" y="3522"/>
                  </a:lnTo>
                  <a:lnTo>
                    <a:pt x="5063" y="3632"/>
                  </a:lnTo>
                  <a:lnTo>
                    <a:pt x="5173" y="3853"/>
                  </a:lnTo>
                  <a:lnTo>
                    <a:pt x="5356" y="4036"/>
                  </a:lnTo>
                  <a:lnTo>
                    <a:pt x="5430" y="4073"/>
                  </a:lnTo>
                  <a:lnTo>
                    <a:pt x="5503" y="4109"/>
                  </a:lnTo>
                  <a:lnTo>
                    <a:pt x="5576" y="4073"/>
                  </a:lnTo>
                  <a:lnTo>
                    <a:pt x="5650" y="4036"/>
                  </a:lnTo>
                  <a:lnTo>
                    <a:pt x="5686" y="3963"/>
                  </a:lnTo>
                  <a:lnTo>
                    <a:pt x="5686" y="3926"/>
                  </a:lnTo>
                  <a:lnTo>
                    <a:pt x="5686" y="3853"/>
                  </a:lnTo>
                  <a:lnTo>
                    <a:pt x="5650" y="3779"/>
                  </a:lnTo>
                  <a:lnTo>
                    <a:pt x="5246" y="3302"/>
                  </a:lnTo>
                  <a:lnTo>
                    <a:pt x="5980" y="2642"/>
                  </a:lnTo>
                  <a:lnTo>
                    <a:pt x="6016" y="2715"/>
                  </a:lnTo>
                  <a:lnTo>
                    <a:pt x="6163" y="3082"/>
                  </a:lnTo>
                  <a:lnTo>
                    <a:pt x="6200" y="3156"/>
                  </a:lnTo>
                  <a:lnTo>
                    <a:pt x="6237" y="3192"/>
                  </a:lnTo>
                  <a:lnTo>
                    <a:pt x="6383" y="3192"/>
                  </a:lnTo>
                  <a:lnTo>
                    <a:pt x="6457" y="3156"/>
                  </a:lnTo>
                  <a:lnTo>
                    <a:pt x="6493" y="3082"/>
                  </a:lnTo>
                  <a:lnTo>
                    <a:pt x="6530" y="3009"/>
                  </a:lnTo>
                  <a:lnTo>
                    <a:pt x="6493" y="2936"/>
                  </a:lnTo>
                  <a:lnTo>
                    <a:pt x="6383" y="2605"/>
                  </a:lnTo>
                  <a:lnTo>
                    <a:pt x="6273" y="2422"/>
                  </a:lnTo>
                  <a:lnTo>
                    <a:pt x="7007" y="1725"/>
                  </a:lnTo>
                  <a:lnTo>
                    <a:pt x="7044" y="1945"/>
                  </a:lnTo>
                  <a:lnTo>
                    <a:pt x="7080" y="2129"/>
                  </a:lnTo>
                  <a:lnTo>
                    <a:pt x="7154" y="2349"/>
                  </a:lnTo>
                  <a:lnTo>
                    <a:pt x="7227" y="2532"/>
                  </a:lnTo>
                  <a:lnTo>
                    <a:pt x="7300" y="2605"/>
                  </a:lnTo>
                  <a:lnTo>
                    <a:pt x="7410" y="2642"/>
                  </a:lnTo>
                  <a:lnTo>
                    <a:pt x="7557" y="2569"/>
                  </a:lnTo>
                  <a:lnTo>
                    <a:pt x="7630" y="2495"/>
                  </a:lnTo>
                  <a:lnTo>
                    <a:pt x="7667" y="2385"/>
                  </a:lnTo>
                  <a:lnTo>
                    <a:pt x="7667" y="2312"/>
                  </a:lnTo>
                  <a:lnTo>
                    <a:pt x="7630" y="2239"/>
                  </a:lnTo>
                  <a:lnTo>
                    <a:pt x="7557" y="2165"/>
                  </a:lnTo>
                  <a:lnTo>
                    <a:pt x="7484" y="2165"/>
                  </a:lnTo>
                  <a:lnTo>
                    <a:pt x="7337" y="1835"/>
                  </a:lnTo>
                  <a:lnTo>
                    <a:pt x="7227" y="1542"/>
                  </a:lnTo>
                  <a:lnTo>
                    <a:pt x="7740" y="1101"/>
                  </a:lnTo>
                  <a:lnTo>
                    <a:pt x="8217" y="735"/>
                  </a:lnTo>
                  <a:lnTo>
                    <a:pt x="8364" y="625"/>
                  </a:lnTo>
                  <a:lnTo>
                    <a:pt x="8511" y="551"/>
                  </a:lnTo>
                  <a:lnTo>
                    <a:pt x="8841" y="478"/>
                  </a:lnTo>
                  <a:close/>
                  <a:moveTo>
                    <a:pt x="3485" y="7264"/>
                  </a:moveTo>
                  <a:lnTo>
                    <a:pt x="3449" y="7447"/>
                  </a:lnTo>
                  <a:lnTo>
                    <a:pt x="3302" y="7337"/>
                  </a:lnTo>
                  <a:lnTo>
                    <a:pt x="3485" y="7264"/>
                  </a:lnTo>
                  <a:close/>
                  <a:moveTo>
                    <a:pt x="5099" y="6163"/>
                  </a:moveTo>
                  <a:lnTo>
                    <a:pt x="4733" y="7264"/>
                  </a:lnTo>
                  <a:lnTo>
                    <a:pt x="4733" y="7337"/>
                  </a:lnTo>
                  <a:lnTo>
                    <a:pt x="4586" y="7447"/>
                  </a:lnTo>
                  <a:lnTo>
                    <a:pt x="4586" y="7337"/>
                  </a:lnTo>
                  <a:lnTo>
                    <a:pt x="4586" y="7301"/>
                  </a:lnTo>
                  <a:lnTo>
                    <a:pt x="4623" y="6860"/>
                  </a:lnTo>
                  <a:lnTo>
                    <a:pt x="4733" y="6457"/>
                  </a:lnTo>
                  <a:lnTo>
                    <a:pt x="5026" y="6237"/>
                  </a:lnTo>
                  <a:lnTo>
                    <a:pt x="5099" y="6163"/>
                  </a:lnTo>
                  <a:close/>
                  <a:moveTo>
                    <a:pt x="4292" y="6750"/>
                  </a:moveTo>
                  <a:lnTo>
                    <a:pt x="4219" y="7117"/>
                  </a:lnTo>
                  <a:lnTo>
                    <a:pt x="4219" y="7484"/>
                  </a:lnTo>
                  <a:lnTo>
                    <a:pt x="4219" y="7594"/>
                  </a:lnTo>
                  <a:lnTo>
                    <a:pt x="4292" y="7631"/>
                  </a:lnTo>
                  <a:lnTo>
                    <a:pt x="3889" y="7924"/>
                  </a:lnTo>
                  <a:lnTo>
                    <a:pt x="3816" y="7851"/>
                  </a:lnTo>
                  <a:lnTo>
                    <a:pt x="3889" y="7777"/>
                  </a:lnTo>
                  <a:lnTo>
                    <a:pt x="3926" y="7667"/>
                  </a:lnTo>
                  <a:lnTo>
                    <a:pt x="3926" y="7594"/>
                  </a:lnTo>
                  <a:lnTo>
                    <a:pt x="3889" y="7521"/>
                  </a:lnTo>
                  <a:lnTo>
                    <a:pt x="3852" y="7484"/>
                  </a:lnTo>
                  <a:lnTo>
                    <a:pt x="3816" y="7484"/>
                  </a:lnTo>
                  <a:lnTo>
                    <a:pt x="3889" y="7227"/>
                  </a:lnTo>
                  <a:lnTo>
                    <a:pt x="3926" y="7007"/>
                  </a:lnTo>
                  <a:lnTo>
                    <a:pt x="3926" y="6970"/>
                  </a:lnTo>
                  <a:lnTo>
                    <a:pt x="4292" y="6750"/>
                  </a:lnTo>
                  <a:close/>
                  <a:moveTo>
                    <a:pt x="1101" y="6127"/>
                  </a:moveTo>
                  <a:lnTo>
                    <a:pt x="1358" y="6200"/>
                  </a:lnTo>
                  <a:lnTo>
                    <a:pt x="1578" y="6310"/>
                  </a:lnTo>
                  <a:lnTo>
                    <a:pt x="1761" y="6457"/>
                  </a:lnTo>
                  <a:lnTo>
                    <a:pt x="1945" y="6677"/>
                  </a:lnTo>
                  <a:lnTo>
                    <a:pt x="2312" y="7081"/>
                  </a:lnTo>
                  <a:lnTo>
                    <a:pt x="2715" y="7447"/>
                  </a:lnTo>
                  <a:lnTo>
                    <a:pt x="3155" y="7777"/>
                  </a:lnTo>
                  <a:lnTo>
                    <a:pt x="3339" y="7961"/>
                  </a:lnTo>
                  <a:lnTo>
                    <a:pt x="3522" y="8144"/>
                  </a:lnTo>
                  <a:lnTo>
                    <a:pt x="3522" y="8181"/>
                  </a:lnTo>
                  <a:lnTo>
                    <a:pt x="3485" y="8291"/>
                  </a:lnTo>
                  <a:lnTo>
                    <a:pt x="3485" y="8401"/>
                  </a:lnTo>
                  <a:lnTo>
                    <a:pt x="3559" y="8474"/>
                  </a:lnTo>
                  <a:lnTo>
                    <a:pt x="3669" y="8511"/>
                  </a:lnTo>
                  <a:lnTo>
                    <a:pt x="3669" y="8621"/>
                  </a:lnTo>
                  <a:lnTo>
                    <a:pt x="3669" y="8658"/>
                  </a:lnTo>
                  <a:lnTo>
                    <a:pt x="3595" y="8695"/>
                  </a:lnTo>
                  <a:lnTo>
                    <a:pt x="3229" y="8731"/>
                  </a:lnTo>
                  <a:lnTo>
                    <a:pt x="3009" y="8474"/>
                  </a:lnTo>
                  <a:lnTo>
                    <a:pt x="2825" y="8254"/>
                  </a:lnTo>
                  <a:lnTo>
                    <a:pt x="2165" y="7484"/>
                  </a:lnTo>
                  <a:lnTo>
                    <a:pt x="1615" y="6897"/>
                  </a:lnTo>
                  <a:lnTo>
                    <a:pt x="1321" y="6604"/>
                  </a:lnTo>
                  <a:lnTo>
                    <a:pt x="1174" y="6494"/>
                  </a:lnTo>
                  <a:lnTo>
                    <a:pt x="991" y="6420"/>
                  </a:lnTo>
                  <a:lnTo>
                    <a:pt x="1101" y="6127"/>
                  </a:lnTo>
                  <a:close/>
                  <a:moveTo>
                    <a:pt x="8731" y="1"/>
                  </a:moveTo>
                  <a:lnTo>
                    <a:pt x="8474" y="74"/>
                  </a:lnTo>
                  <a:lnTo>
                    <a:pt x="8217" y="184"/>
                  </a:lnTo>
                  <a:lnTo>
                    <a:pt x="7997" y="331"/>
                  </a:lnTo>
                  <a:lnTo>
                    <a:pt x="7777" y="478"/>
                  </a:lnTo>
                  <a:lnTo>
                    <a:pt x="7154" y="1028"/>
                  </a:lnTo>
                  <a:lnTo>
                    <a:pt x="6530" y="1578"/>
                  </a:lnTo>
                  <a:lnTo>
                    <a:pt x="4036" y="3779"/>
                  </a:lnTo>
                  <a:lnTo>
                    <a:pt x="2825" y="4843"/>
                  </a:lnTo>
                  <a:lnTo>
                    <a:pt x="2312" y="5283"/>
                  </a:lnTo>
                  <a:lnTo>
                    <a:pt x="2092" y="5540"/>
                  </a:lnTo>
                  <a:lnTo>
                    <a:pt x="1871" y="5797"/>
                  </a:lnTo>
                  <a:lnTo>
                    <a:pt x="1761" y="5833"/>
                  </a:lnTo>
                  <a:lnTo>
                    <a:pt x="1725" y="5943"/>
                  </a:lnTo>
                  <a:lnTo>
                    <a:pt x="1541" y="5833"/>
                  </a:lnTo>
                  <a:lnTo>
                    <a:pt x="1358" y="5797"/>
                  </a:lnTo>
                  <a:lnTo>
                    <a:pt x="1174" y="5760"/>
                  </a:lnTo>
                  <a:lnTo>
                    <a:pt x="954" y="5760"/>
                  </a:lnTo>
                  <a:lnTo>
                    <a:pt x="844" y="5797"/>
                  </a:lnTo>
                  <a:lnTo>
                    <a:pt x="771" y="5907"/>
                  </a:lnTo>
                  <a:lnTo>
                    <a:pt x="624" y="6420"/>
                  </a:lnTo>
                  <a:lnTo>
                    <a:pt x="624" y="6494"/>
                  </a:lnTo>
                  <a:lnTo>
                    <a:pt x="661" y="6567"/>
                  </a:lnTo>
                  <a:lnTo>
                    <a:pt x="698" y="6604"/>
                  </a:lnTo>
                  <a:lnTo>
                    <a:pt x="771" y="6640"/>
                  </a:lnTo>
                  <a:lnTo>
                    <a:pt x="918" y="6860"/>
                  </a:lnTo>
                  <a:lnTo>
                    <a:pt x="1101" y="7081"/>
                  </a:lnTo>
                  <a:lnTo>
                    <a:pt x="1505" y="7484"/>
                  </a:lnTo>
                  <a:lnTo>
                    <a:pt x="2385" y="8511"/>
                  </a:lnTo>
                  <a:lnTo>
                    <a:pt x="2715" y="8951"/>
                  </a:lnTo>
                  <a:lnTo>
                    <a:pt x="2935" y="9171"/>
                  </a:lnTo>
                  <a:lnTo>
                    <a:pt x="3155" y="9318"/>
                  </a:lnTo>
                  <a:lnTo>
                    <a:pt x="3302" y="9355"/>
                  </a:lnTo>
                  <a:lnTo>
                    <a:pt x="3412" y="9355"/>
                  </a:lnTo>
                  <a:lnTo>
                    <a:pt x="3522" y="9281"/>
                  </a:lnTo>
                  <a:lnTo>
                    <a:pt x="3595" y="9171"/>
                  </a:lnTo>
                  <a:lnTo>
                    <a:pt x="3816" y="9135"/>
                  </a:lnTo>
                  <a:lnTo>
                    <a:pt x="3962" y="9061"/>
                  </a:lnTo>
                  <a:lnTo>
                    <a:pt x="4072" y="8951"/>
                  </a:lnTo>
                  <a:lnTo>
                    <a:pt x="4146" y="8805"/>
                  </a:lnTo>
                  <a:lnTo>
                    <a:pt x="4146" y="8548"/>
                  </a:lnTo>
                  <a:lnTo>
                    <a:pt x="4109" y="8328"/>
                  </a:lnTo>
                  <a:lnTo>
                    <a:pt x="5320" y="7557"/>
                  </a:lnTo>
                  <a:lnTo>
                    <a:pt x="6530" y="6750"/>
                  </a:lnTo>
                  <a:lnTo>
                    <a:pt x="7667" y="5907"/>
                  </a:lnTo>
                  <a:lnTo>
                    <a:pt x="8804" y="5026"/>
                  </a:lnTo>
                  <a:lnTo>
                    <a:pt x="9281" y="4660"/>
                  </a:lnTo>
                  <a:lnTo>
                    <a:pt x="9721" y="4219"/>
                  </a:lnTo>
                  <a:lnTo>
                    <a:pt x="10125" y="3743"/>
                  </a:lnTo>
                  <a:lnTo>
                    <a:pt x="10308" y="3486"/>
                  </a:lnTo>
                  <a:lnTo>
                    <a:pt x="10455" y="3229"/>
                  </a:lnTo>
                  <a:lnTo>
                    <a:pt x="10602" y="2972"/>
                  </a:lnTo>
                  <a:lnTo>
                    <a:pt x="10712" y="2679"/>
                  </a:lnTo>
                  <a:lnTo>
                    <a:pt x="10785" y="2385"/>
                  </a:lnTo>
                  <a:lnTo>
                    <a:pt x="10822" y="2129"/>
                  </a:lnTo>
                  <a:lnTo>
                    <a:pt x="10822" y="1835"/>
                  </a:lnTo>
                  <a:lnTo>
                    <a:pt x="10785" y="1542"/>
                  </a:lnTo>
                  <a:lnTo>
                    <a:pt x="10675" y="1248"/>
                  </a:lnTo>
                  <a:lnTo>
                    <a:pt x="10528" y="955"/>
                  </a:lnTo>
                  <a:lnTo>
                    <a:pt x="10382" y="735"/>
                  </a:lnTo>
                  <a:lnTo>
                    <a:pt x="10198" y="515"/>
                  </a:lnTo>
                  <a:lnTo>
                    <a:pt x="9978" y="368"/>
                  </a:lnTo>
                  <a:lnTo>
                    <a:pt x="9758" y="221"/>
                  </a:lnTo>
                  <a:lnTo>
                    <a:pt x="9501" y="111"/>
                  </a:lnTo>
                  <a:lnTo>
                    <a:pt x="9281" y="38"/>
                  </a:lnTo>
                  <a:lnTo>
                    <a:pt x="8988" y="1"/>
                  </a:lnTo>
                  <a:close/>
                  <a:moveTo>
                    <a:pt x="1981" y="12399"/>
                  </a:moveTo>
                  <a:lnTo>
                    <a:pt x="1981" y="12509"/>
                  </a:lnTo>
                  <a:lnTo>
                    <a:pt x="1981" y="12656"/>
                  </a:lnTo>
                  <a:lnTo>
                    <a:pt x="1908" y="12913"/>
                  </a:lnTo>
                  <a:lnTo>
                    <a:pt x="1798" y="12913"/>
                  </a:lnTo>
                  <a:lnTo>
                    <a:pt x="1871" y="12656"/>
                  </a:lnTo>
                  <a:lnTo>
                    <a:pt x="1981" y="12399"/>
                  </a:lnTo>
                  <a:close/>
                  <a:moveTo>
                    <a:pt x="1651" y="9391"/>
                  </a:moveTo>
                  <a:lnTo>
                    <a:pt x="1688" y="9575"/>
                  </a:lnTo>
                  <a:lnTo>
                    <a:pt x="1908" y="10198"/>
                  </a:lnTo>
                  <a:lnTo>
                    <a:pt x="2348" y="11372"/>
                  </a:lnTo>
                  <a:lnTo>
                    <a:pt x="2422" y="11739"/>
                  </a:lnTo>
                  <a:lnTo>
                    <a:pt x="2458" y="12106"/>
                  </a:lnTo>
                  <a:lnTo>
                    <a:pt x="2422" y="12436"/>
                  </a:lnTo>
                  <a:lnTo>
                    <a:pt x="2348" y="12619"/>
                  </a:lnTo>
                  <a:lnTo>
                    <a:pt x="2275" y="12766"/>
                  </a:lnTo>
                  <a:lnTo>
                    <a:pt x="2312" y="12583"/>
                  </a:lnTo>
                  <a:lnTo>
                    <a:pt x="2275" y="12436"/>
                  </a:lnTo>
                  <a:lnTo>
                    <a:pt x="2202" y="12326"/>
                  </a:lnTo>
                  <a:lnTo>
                    <a:pt x="2128" y="12216"/>
                  </a:lnTo>
                  <a:lnTo>
                    <a:pt x="2018" y="12179"/>
                  </a:lnTo>
                  <a:lnTo>
                    <a:pt x="1871" y="12179"/>
                  </a:lnTo>
                  <a:lnTo>
                    <a:pt x="1835" y="12253"/>
                  </a:lnTo>
                  <a:lnTo>
                    <a:pt x="1835" y="12326"/>
                  </a:lnTo>
                  <a:lnTo>
                    <a:pt x="1578" y="12656"/>
                  </a:lnTo>
                  <a:lnTo>
                    <a:pt x="1505" y="12840"/>
                  </a:lnTo>
                  <a:lnTo>
                    <a:pt x="1431" y="13023"/>
                  </a:lnTo>
                  <a:lnTo>
                    <a:pt x="1358" y="13023"/>
                  </a:lnTo>
                  <a:lnTo>
                    <a:pt x="1578" y="12509"/>
                  </a:lnTo>
                  <a:lnTo>
                    <a:pt x="1761" y="11996"/>
                  </a:lnTo>
                  <a:lnTo>
                    <a:pt x="1761" y="11959"/>
                  </a:lnTo>
                  <a:lnTo>
                    <a:pt x="1725" y="11922"/>
                  </a:lnTo>
                  <a:lnTo>
                    <a:pt x="1688" y="11922"/>
                  </a:lnTo>
                  <a:lnTo>
                    <a:pt x="1651" y="11959"/>
                  </a:lnTo>
                  <a:lnTo>
                    <a:pt x="1321" y="12399"/>
                  </a:lnTo>
                  <a:lnTo>
                    <a:pt x="1028" y="12913"/>
                  </a:lnTo>
                  <a:lnTo>
                    <a:pt x="881" y="12840"/>
                  </a:lnTo>
                  <a:lnTo>
                    <a:pt x="881" y="12729"/>
                  </a:lnTo>
                  <a:lnTo>
                    <a:pt x="1028" y="12436"/>
                  </a:lnTo>
                  <a:lnTo>
                    <a:pt x="1174" y="12143"/>
                  </a:lnTo>
                  <a:lnTo>
                    <a:pt x="1358" y="11849"/>
                  </a:lnTo>
                  <a:lnTo>
                    <a:pt x="1541" y="11556"/>
                  </a:lnTo>
                  <a:lnTo>
                    <a:pt x="1541" y="11519"/>
                  </a:lnTo>
                  <a:lnTo>
                    <a:pt x="1505" y="11482"/>
                  </a:lnTo>
                  <a:lnTo>
                    <a:pt x="1468" y="11519"/>
                  </a:lnTo>
                  <a:lnTo>
                    <a:pt x="1138" y="11812"/>
                  </a:lnTo>
                  <a:lnTo>
                    <a:pt x="954" y="11996"/>
                  </a:lnTo>
                  <a:lnTo>
                    <a:pt x="808" y="12179"/>
                  </a:lnTo>
                  <a:lnTo>
                    <a:pt x="698" y="12399"/>
                  </a:lnTo>
                  <a:lnTo>
                    <a:pt x="588" y="12619"/>
                  </a:lnTo>
                  <a:lnTo>
                    <a:pt x="551" y="12583"/>
                  </a:lnTo>
                  <a:lnTo>
                    <a:pt x="624" y="12473"/>
                  </a:lnTo>
                  <a:lnTo>
                    <a:pt x="661" y="12363"/>
                  </a:lnTo>
                  <a:lnTo>
                    <a:pt x="1138" y="11629"/>
                  </a:lnTo>
                  <a:lnTo>
                    <a:pt x="1321" y="11262"/>
                  </a:lnTo>
                  <a:lnTo>
                    <a:pt x="1468" y="10859"/>
                  </a:lnTo>
                  <a:lnTo>
                    <a:pt x="1431" y="10822"/>
                  </a:lnTo>
                  <a:lnTo>
                    <a:pt x="1395" y="10822"/>
                  </a:lnTo>
                  <a:lnTo>
                    <a:pt x="1064" y="11189"/>
                  </a:lnTo>
                  <a:lnTo>
                    <a:pt x="734" y="11556"/>
                  </a:lnTo>
                  <a:lnTo>
                    <a:pt x="844" y="11372"/>
                  </a:lnTo>
                  <a:lnTo>
                    <a:pt x="1248" y="10749"/>
                  </a:lnTo>
                  <a:lnTo>
                    <a:pt x="1651" y="10125"/>
                  </a:lnTo>
                  <a:lnTo>
                    <a:pt x="1651" y="10052"/>
                  </a:lnTo>
                  <a:lnTo>
                    <a:pt x="1615" y="9978"/>
                  </a:lnTo>
                  <a:lnTo>
                    <a:pt x="1505" y="9978"/>
                  </a:lnTo>
                  <a:lnTo>
                    <a:pt x="1321" y="10162"/>
                  </a:lnTo>
                  <a:lnTo>
                    <a:pt x="1505" y="9795"/>
                  </a:lnTo>
                  <a:lnTo>
                    <a:pt x="1651" y="9391"/>
                  </a:lnTo>
                  <a:close/>
                  <a:moveTo>
                    <a:pt x="1541" y="8768"/>
                  </a:moveTo>
                  <a:lnTo>
                    <a:pt x="1468" y="8805"/>
                  </a:lnTo>
                  <a:lnTo>
                    <a:pt x="1395" y="8915"/>
                  </a:lnTo>
                  <a:lnTo>
                    <a:pt x="1395" y="9025"/>
                  </a:lnTo>
                  <a:lnTo>
                    <a:pt x="1395" y="9061"/>
                  </a:lnTo>
                  <a:lnTo>
                    <a:pt x="1211" y="9355"/>
                  </a:lnTo>
                  <a:lnTo>
                    <a:pt x="1101" y="9648"/>
                  </a:lnTo>
                  <a:lnTo>
                    <a:pt x="661" y="10602"/>
                  </a:lnTo>
                  <a:lnTo>
                    <a:pt x="294" y="11409"/>
                  </a:lnTo>
                  <a:lnTo>
                    <a:pt x="147" y="11812"/>
                  </a:lnTo>
                  <a:lnTo>
                    <a:pt x="37" y="12253"/>
                  </a:lnTo>
                  <a:lnTo>
                    <a:pt x="1" y="12399"/>
                  </a:lnTo>
                  <a:lnTo>
                    <a:pt x="1" y="12509"/>
                  </a:lnTo>
                  <a:lnTo>
                    <a:pt x="74" y="12729"/>
                  </a:lnTo>
                  <a:lnTo>
                    <a:pt x="221" y="12913"/>
                  </a:lnTo>
                  <a:lnTo>
                    <a:pt x="404" y="13096"/>
                  </a:lnTo>
                  <a:lnTo>
                    <a:pt x="441" y="13170"/>
                  </a:lnTo>
                  <a:lnTo>
                    <a:pt x="514" y="13206"/>
                  </a:lnTo>
                  <a:lnTo>
                    <a:pt x="588" y="13243"/>
                  </a:lnTo>
                  <a:lnTo>
                    <a:pt x="661" y="13243"/>
                  </a:lnTo>
                  <a:lnTo>
                    <a:pt x="734" y="13280"/>
                  </a:lnTo>
                  <a:lnTo>
                    <a:pt x="881" y="13353"/>
                  </a:lnTo>
                  <a:lnTo>
                    <a:pt x="954" y="13426"/>
                  </a:lnTo>
                  <a:lnTo>
                    <a:pt x="1101" y="13426"/>
                  </a:lnTo>
                  <a:lnTo>
                    <a:pt x="1431" y="13536"/>
                  </a:lnTo>
                  <a:lnTo>
                    <a:pt x="1468" y="13573"/>
                  </a:lnTo>
                  <a:lnTo>
                    <a:pt x="1688" y="13573"/>
                  </a:lnTo>
                  <a:lnTo>
                    <a:pt x="1908" y="13536"/>
                  </a:lnTo>
                  <a:lnTo>
                    <a:pt x="2128" y="13463"/>
                  </a:lnTo>
                  <a:lnTo>
                    <a:pt x="2312" y="13390"/>
                  </a:lnTo>
                  <a:lnTo>
                    <a:pt x="2495" y="13280"/>
                  </a:lnTo>
                  <a:lnTo>
                    <a:pt x="2605" y="13133"/>
                  </a:lnTo>
                  <a:lnTo>
                    <a:pt x="2715" y="12986"/>
                  </a:lnTo>
                  <a:lnTo>
                    <a:pt x="2788" y="12840"/>
                  </a:lnTo>
                  <a:lnTo>
                    <a:pt x="2862" y="12693"/>
                  </a:lnTo>
                  <a:lnTo>
                    <a:pt x="2935" y="12326"/>
                  </a:lnTo>
                  <a:lnTo>
                    <a:pt x="2935" y="11959"/>
                  </a:lnTo>
                  <a:lnTo>
                    <a:pt x="2862" y="11592"/>
                  </a:lnTo>
                  <a:lnTo>
                    <a:pt x="2788" y="11226"/>
                  </a:lnTo>
                  <a:lnTo>
                    <a:pt x="2678" y="10895"/>
                  </a:lnTo>
                  <a:lnTo>
                    <a:pt x="2055" y="9061"/>
                  </a:lnTo>
                  <a:lnTo>
                    <a:pt x="1981" y="8951"/>
                  </a:lnTo>
                  <a:lnTo>
                    <a:pt x="1871" y="8878"/>
                  </a:lnTo>
                  <a:lnTo>
                    <a:pt x="1761" y="8805"/>
                  </a:lnTo>
                  <a:lnTo>
                    <a:pt x="1651" y="876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45" name="Shape 345"/>
            <p:cNvSpPr/>
            <p:nvPr/>
          </p:nvSpPr>
          <p:spPr>
            <a:xfrm>
              <a:off x="6351100" y="3281600"/>
              <a:ext cx="366850" cy="361350"/>
            </a:xfrm>
            <a:custGeom>
              <a:avLst/>
              <a:gdLst/>
              <a:ahLst/>
              <a:cxnLst/>
              <a:rect l="0" t="0" r="0" b="0"/>
              <a:pathLst>
                <a:path w="14674" h="14454" extrusionOk="0">
                  <a:moveTo>
                    <a:pt x="7887" y="3779"/>
                  </a:moveTo>
                  <a:lnTo>
                    <a:pt x="7961" y="3816"/>
                  </a:lnTo>
                  <a:lnTo>
                    <a:pt x="8071" y="3889"/>
                  </a:lnTo>
                  <a:lnTo>
                    <a:pt x="8218" y="4072"/>
                  </a:lnTo>
                  <a:lnTo>
                    <a:pt x="8291" y="4292"/>
                  </a:lnTo>
                  <a:lnTo>
                    <a:pt x="8364" y="4513"/>
                  </a:lnTo>
                  <a:lnTo>
                    <a:pt x="8401" y="4696"/>
                  </a:lnTo>
                  <a:lnTo>
                    <a:pt x="8401" y="4916"/>
                  </a:lnTo>
                  <a:lnTo>
                    <a:pt x="8401" y="5099"/>
                  </a:lnTo>
                  <a:lnTo>
                    <a:pt x="8291" y="5283"/>
                  </a:lnTo>
                  <a:lnTo>
                    <a:pt x="8144" y="4659"/>
                  </a:lnTo>
                  <a:lnTo>
                    <a:pt x="8034" y="4219"/>
                  </a:lnTo>
                  <a:lnTo>
                    <a:pt x="7961" y="3999"/>
                  </a:lnTo>
                  <a:lnTo>
                    <a:pt x="7887" y="3779"/>
                  </a:lnTo>
                  <a:close/>
                  <a:moveTo>
                    <a:pt x="4329" y="5063"/>
                  </a:moveTo>
                  <a:lnTo>
                    <a:pt x="4476" y="5209"/>
                  </a:lnTo>
                  <a:lnTo>
                    <a:pt x="4586" y="5356"/>
                  </a:lnTo>
                  <a:lnTo>
                    <a:pt x="4696" y="5503"/>
                  </a:lnTo>
                  <a:lnTo>
                    <a:pt x="4769" y="5686"/>
                  </a:lnTo>
                  <a:lnTo>
                    <a:pt x="4769" y="5870"/>
                  </a:lnTo>
                  <a:lnTo>
                    <a:pt x="4769" y="6053"/>
                  </a:lnTo>
                  <a:lnTo>
                    <a:pt x="4659" y="6126"/>
                  </a:lnTo>
                  <a:lnTo>
                    <a:pt x="4549" y="6237"/>
                  </a:lnTo>
                  <a:lnTo>
                    <a:pt x="4439" y="5980"/>
                  </a:lnTo>
                  <a:lnTo>
                    <a:pt x="4329" y="5686"/>
                  </a:lnTo>
                  <a:lnTo>
                    <a:pt x="4293" y="5393"/>
                  </a:lnTo>
                  <a:lnTo>
                    <a:pt x="4293" y="5209"/>
                  </a:lnTo>
                  <a:lnTo>
                    <a:pt x="4293" y="5136"/>
                  </a:lnTo>
                  <a:lnTo>
                    <a:pt x="4329" y="5063"/>
                  </a:lnTo>
                  <a:close/>
                  <a:moveTo>
                    <a:pt x="6604" y="7594"/>
                  </a:moveTo>
                  <a:lnTo>
                    <a:pt x="6714" y="7667"/>
                  </a:lnTo>
                  <a:lnTo>
                    <a:pt x="6787" y="7814"/>
                  </a:lnTo>
                  <a:lnTo>
                    <a:pt x="6934" y="8071"/>
                  </a:lnTo>
                  <a:lnTo>
                    <a:pt x="7337" y="8694"/>
                  </a:lnTo>
                  <a:lnTo>
                    <a:pt x="7117" y="8878"/>
                  </a:lnTo>
                  <a:lnTo>
                    <a:pt x="7080" y="8768"/>
                  </a:lnTo>
                  <a:lnTo>
                    <a:pt x="6860" y="8474"/>
                  </a:lnTo>
                  <a:lnTo>
                    <a:pt x="6677" y="8144"/>
                  </a:lnTo>
                  <a:lnTo>
                    <a:pt x="6567" y="7887"/>
                  </a:lnTo>
                  <a:lnTo>
                    <a:pt x="6420" y="7667"/>
                  </a:lnTo>
                  <a:lnTo>
                    <a:pt x="6604" y="7594"/>
                  </a:lnTo>
                  <a:close/>
                  <a:moveTo>
                    <a:pt x="5283" y="8107"/>
                  </a:moveTo>
                  <a:lnTo>
                    <a:pt x="5356" y="8144"/>
                  </a:lnTo>
                  <a:lnTo>
                    <a:pt x="5833" y="9428"/>
                  </a:lnTo>
                  <a:lnTo>
                    <a:pt x="5650" y="9501"/>
                  </a:lnTo>
                  <a:lnTo>
                    <a:pt x="5686" y="9318"/>
                  </a:lnTo>
                  <a:lnTo>
                    <a:pt x="5650" y="9208"/>
                  </a:lnTo>
                  <a:lnTo>
                    <a:pt x="5613" y="9061"/>
                  </a:lnTo>
                  <a:lnTo>
                    <a:pt x="5503" y="8768"/>
                  </a:lnTo>
                  <a:lnTo>
                    <a:pt x="5246" y="8107"/>
                  </a:lnTo>
                  <a:close/>
                  <a:moveTo>
                    <a:pt x="7337" y="9905"/>
                  </a:moveTo>
                  <a:lnTo>
                    <a:pt x="7337" y="10235"/>
                  </a:lnTo>
                  <a:lnTo>
                    <a:pt x="7190" y="9978"/>
                  </a:lnTo>
                  <a:lnTo>
                    <a:pt x="7337" y="9905"/>
                  </a:lnTo>
                  <a:close/>
                  <a:moveTo>
                    <a:pt x="9721" y="9061"/>
                  </a:moveTo>
                  <a:lnTo>
                    <a:pt x="9832" y="9281"/>
                  </a:lnTo>
                  <a:lnTo>
                    <a:pt x="9942" y="9501"/>
                  </a:lnTo>
                  <a:lnTo>
                    <a:pt x="10052" y="9685"/>
                  </a:lnTo>
                  <a:lnTo>
                    <a:pt x="10162" y="9868"/>
                  </a:lnTo>
                  <a:lnTo>
                    <a:pt x="10198" y="10015"/>
                  </a:lnTo>
                  <a:lnTo>
                    <a:pt x="10198" y="10161"/>
                  </a:lnTo>
                  <a:lnTo>
                    <a:pt x="10198" y="10308"/>
                  </a:lnTo>
                  <a:lnTo>
                    <a:pt x="10125" y="10455"/>
                  </a:lnTo>
                  <a:lnTo>
                    <a:pt x="10052" y="10345"/>
                  </a:lnTo>
                  <a:lnTo>
                    <a:pt x="9978" y="10308"/>
                  </a:lnTo>
                  <a:lnTo>
                    <a:pt x="9758" y="9758"/>
                  </a:lnTo>
                  <a:lnTo>
                    <a:pt x="9685" y="9464"/>
                  </a:lnTo>
                  <a:lnTo>
                    <a:pt x="9575" y="9171"/>
                  </a:lnTo>
                  <a:lnTo>
                    <a:pt x="9648" y="9134"/>
                  </a:lnTo>
                  <a:lnTo>
                    <a:pt x="9721" y="9061"/>
                  </a:lnTo>
                  <a:close/>
                  <a:moveTo>
                    <a:pt x="7667" y="9758"/>
                  </a:moveTo>
                  <a:lnTo>
                    <a:pt x="7777" y="9795"/>
                  </a:lnTo>
                  <a:lnTo>
                    <a:pt x="7924" y="9868"/>
                  </a:lnTo>
                  <a:lnTo>
                    <a:pt x="8071" y="10015"/>
                  </a:lnTo>
                  <a:lnTo>
                    <a:pt x="8181" y="10235"/>
                  </a:lnTo>
                  <a:lnTo>
                    <a:pt x="8291" y="10638"/>
                  </a:lnTo>
                  <a:lnTo>
                    <a:pt x="8328" y="10822"/>
                  </a:lnTo>
                  <a:lnTo>
                    <a:pt x="8328" y="10968"/>
                  </a:lnTo>
                  <a:lnTo>
                    <a:pt x="8291" y="11115"/>
                  </a:lnTo>
                  <a:lnTo>
                    <a:pt x="8181" y="11189"/>
                  </a:lnTo>
                  <a:lnTo>
                    <a:pt x="8181" y="11115"/>
                  </a:lnTo>
                  <a:lnTo>
                    <a:pt x="8144" y="11005"/>
                  </a:lnTo>
                  <a:lnTo>
                    <a:pt x="8071" y="10968"/>
                  </a:lnTo>
                  <a:lnTo>
                    <a:pt x="7997" y="10895"/>
                  </a:lnTo>
                  <a:lnTo>
                    <a:pt x="7887" y="10675"/>
                  </a:lnTo>
                  <a:lnTo>
                    <a:pt x="7814" y="10382"/>
                  </a:lnTo>
                  <a:lnTo>
                    <a:pt x="7741" y="9831"/>
                  </a:lnTo>
                  <a:lnTo>
                    <a:pt x="7667" y="9758"/>
                  </a:lnTo>
                  <a:close/>
                  <a:moveTo>
                    <a:pt x="10162" y="1321"/>
                  </a:moveTo>
                  <a:lnTo>
                    <a:pt x="10198" y="1541"/>
                  </a:lnTo>
                  <a:lnTo>
                    <a:pt x="10272" y="1725"/>
                  </a:lnTo>
                  <a:lnTo>
                    <a:pt x="10455" y="2092"/>
                  </a:lnTo>
                  <a:lnTo>
                    <a:pt x="10932" y="3229"/>
                  </a:lnTo>
                  <a:lnTo>
                    <a:pt x="10969" y="3302"/>
                  </a:lnTo>
                  <a:lnTo>
                    <a:pt x="10749" y="3375"/>
                  </a:lnTo>
                  <a:lnTo>
                    <a:pt x="10528" y="3449"/>
                  </a:lnTo>
                  <a:lnTo>
                    <a:pt x="9758" y="3742"/>
                  </a:lnTo>
                  <a:lnTo>
                    <a:pt x="8988" y="4146"/>
                  </a:lnTo>
                  <a:lnTo>
                    <a:pt x="8841" y="4219"/>
                  </a:lnTo>
                  <a:lnTo>
                    <a:pt x="8731" y="4329"/>
                  </a:lnTo>
                  <a:lnTo>
                    <a:pt x="8658" y="4072"/>
                  </a:lnTo>
                  <a:lnTo>
                    <a:pt x="8511" y="3816"/>
                  </a:lnTo>
                  <a:lnTo>
                    <a:pt x="8364" y="3595"/>
                  </a:lnTo>
                  <a:lnTo>
                    <a:pt x="8254" y="3522"/>
                  </a:lnTo>
                  <a:lnTo>
                    <a:pt x="8144" y="3449"/>
                  </a:lnTo>
                  <a:lnTo>
                    <a:pt x="7997" y="3412"/>
                  </a:lnTo>
                  <a:lnTo>
                    <a:pt x="7851" y="3375"/>
                  </a:lnTo>
                  <a:lnTo>
                    <a:pt x="7777" y="3375"/>
                  </a:lnTo>
                  <a:lnTo>
                    <a:pt x="7704" y="3412"/>
                  </a:lnTo>
                  <a:lnTo>
                    <a:pt x="7667" y="3485"/>
                  </a:lnTo>
                  <a:lnTo>
                    <a:pt x="7667" y="3559"/>
                  </a:lnTo>
                  <a:lnTo>
                    <a:pt x="7484" y="3595"/>
                  </a:lnTo>
                  <a:lnTo>
                    <a:pt x="7337" y="3706"/>
                  </a:lnTo>
                  <a:lnTo>
                    <a:pt x="7190" y="3852"/>
                  </a:lnTo>
                  <a:lnTo>
                    <a:pt x="7044" y="3999"/>
                  </a:lnTo>
                  <a:lnTo>
                    <a:pt x="7007" y="4109"/>
                  </a:lnTo>
                  <a:lnTo>
                    <a:pt x="7044" y="4219"/>
                  </a:lnTo>
                  <a:lnTo>
                    <a:pt x="7264" y="4696"/>
                  </a:lnTo>
                  <a:lnTo>
                    <a:pt x="7080" y="4769"/>
                  </a:lnTo>
                  <a:lnTo>
                    <a:pt x="6310" y="5026"/>
                  </a:lnTo>
                  <a:lnTo>
                    <a:pt x="5576" y="5283"/>
                  </a:lnTo>
                  <a:lnTo>
                    <a:pt x="5320" y="5356"/>
                  </a:lnTo>
                  <a:lnTo>
                    <a:pt x="5210" y="5393"/>
                  </a:lnTo>
                  <a:lnTo>
                    <a:pt x="5136" y="5466"/>
                  </a:lnTo>
                  <a:lnTo>
                    <a:pt x="5100" y="5356"/>
                  </a:lnTo>
                  <a:lnTo>
                    <a:pt x="4916" y="5063"/>
                  </a:lnTo>
                  <a:lnTo>
                    <a:pt x="4806" y="4879"/>
                  </a:lnTo>
                  <a:lnTo>
                    <a:pt x="4659" y="4733"/>
                  </a:lnTo>
                  <a:lnTo>
                    <a:pt x="4513" y="4623"/>
                  </a:lnTo>
                  <a:lnTo>
                    <a:pt x="4329" y="4549"/>
                  </a:lnTo>
                  <a:lnTo>
                    <a:pt x="4183" y="4513"/>
                  </a:lnTo>
                  <a:lnTo>
                    <a:pt x="4036" y="4586"/>
                  </a:lnTo>
                  <a:lnTo>
                    <a:pt x="3852" y="4586"/>
                  </a:lnTo>
                  <a:lnTo>
                    <a:pt x="3779" y="4623"/>
                  </a:lnTo>
                  <a:lnTo>
                    <a:pt x="3742" y="4696"/>
                  </a:lnTo>
                  <a:lnTo>
                    <a:pt x="3706" y="4989"/>
                  </a:lnTo>
                  <a:lnTo>
                    <a:pt x="3706" y="5283"/>
                  </a:lnTo>
                  <a:lnTo>
                    <a:pt x="3742" y="5576"/>
                  </a:lnTo>
                  <a:lnTo>
                    <a:pt x="3816" y="5870"/>
                  </a:lnTo>
                  <a:lnTo>
                    <a:pt x="3596" y="5833"/>
                  </a:lnTo>
                  <a:lnTo>
                    <a:pt x="3376" y="5870"/>
                  </a:lnTo>
                  <a:lnTo>
                    <a:pt x="2972" y="6016"/>
                  </a:lnTo>
                  <a:lnTo>
                    <a:pt x="2422" y="6163"/>
                  </a:lnTo>
                  <a:lnTo>
                    <a:pt x="2165" y="6273"/>
                  </a:lnTo>
                  <a:lnTo>
                    <a:pt x="2055" y="6347"/>
                  </a:lnTo>
                  <a:lnTo>
                    <a:pt x="1945" y="6457"/>
                  </a:lnTo>
                  <a:lnTo>
                    <a:pt x="1945" y="6530"/>
                  </a:lnTo>
                  <a:lnTo>
                    <a:pt x="1982" y="6567"/>
                  </a:lnTo>
                  <a:lnTo>
                    <a:pt x="2238" y="6603"/>
                  </a:lnTo>
                  <a:lnTo>
                    <a:pt x="2459" y="6567"/>
                  </a:lnTo>
                  <a:lnTo>
                    <a:pt x="2972" y="6457"/>
                  </a:lnTo>
                  <a:lnTo>
                    <a:pt x="3449" y="6347"/>
                  </a:lnTo>
                  <a:lnTo>
                    <a:pt x="3706" y="6237"/>
                  </a:lnTo>
                  <a:lnTo>
                    <a:pt x="3816" y="6163"/>
                  </a:lnTo>
                  <a:lnTo>
                    <a:pt x="3889" y="6090"/>
                  </a:lnTo>
                  <a:lnTo>
                    <a:pt x="4073" y="6383"/>
                  </a:lnTo>
                  <a:lnTo>
                    <a:pt x="4256" y="6677"/>
                  </a:lnTo>
                  <a:lnTo>
                    <a:pt x="4293" y="6713"/>
                  </a:lnTo>
                  <a:lnTo>
                    <a:pt x="4366" y="6823"/>
                  </a:lnTo>
                  <a:lnTo>
                    <a:pt x="4549" y="6970"/>
                  </a:lnTo>
                  <a:lnTo>
                    <a:pt x="4659" y="7007"/>
                  </a:lnTo>
                  <a:lnTo>
                    <a:pt x="4733" y="7044"/>
                  </a:lnTo>
                  <a:lnTo>
                    <a:pt x="4806" y="7007"/>
                  </a:lnTo>
                  <a:lnTo>
                    <a:pt x="4879" y="6933"/>
                  </a:lnTo>
                  <a:lnTo>
                    <a:pt x="5063" y="6640"/>
                  </a:lnTo>
                  <a:lnTo>
                    <a:pt x="5173" y="6347"/>
                  </a:lnTo>
                  <a:lnTo>
                    <a:pt x="5210" y="6053"/>
                  </a:lnTo>
                  <a:lnTo>
                    <a:pt x="5210" y="5760"/>
                  </a:lnTo>
                  <a:lnTo>
                    <a:pt x="5320" y="5760"/>
                  </a:lnTo>
                  <a:lnTo>
                    <a:pt x="5430" y="5723"/>
                  </a:lnTo>
                  <a:lnTo>
                    <a:pt x="5686" y="5650"/>
                  </a:lnTo>
                  <a:lnTo>
                    <a:pt x="6457" y="5430"/>
                  </a:lnTo>
                  <a:lnTo>
                    <a:pt x="7190" y="5173"/>
                  </a:lnTo>
                  <a:lnTo>
                    <a:pt x="7447" y="5063"/>
                  </a:lnTo>
                  <a:lnTo>
                    <a:pt x="7631" y="5430"/>
                  </a:lnTo>
                  <a:lnTo>
                    <a:pt x="7704" y="5613"/>
                  </a:lnTo>
                  <a:lnTo>
                    <a:pt x="7814" y="5760"/>
                  </a:lnTo>
                  <a:lnTo>
                    <a:pt x="7924" y="5833"/>
                  </a:lnTo>
                  <a:lnTo>
                    <a:pt x="8218" y="5833"/>
                  </a:lnTo>
                  <a:lnTo>
                    <a:pt x="8328" y="5760"/>
                  </a:lnTo>
                  <a:lnTo>
                    <a:pt x="8548" y="5576"/>
                  </a:lnTo>
                  <a:lnTo>
                    <a:pt x="8731" y="5356"/>
                  </a:lnTo>
                  <a:lnTo>
                    <a:pt x="8804" y="5173"/>
                  </a:lnTo>
                  <a:lnTo>
                    <a:pt x="8841" y="4989"/>
                  </a:lnTo>
                  <a:lnTo>
                    <a:pt x="8841" y="4806"/>
                  </a:lnTo>
                  <a:lnTo>
                    <a:pt x="8804" y="4586"/>
                  </a:lnTo>
                  <a:lnTo>
                    <a:pt x="8914" y="4586"/>
                  </a:lnTo>
                  <a:lnTo>
                    <a:pt x="9061" y="4513"/>
                  </a:lnTo>
                  <a:lnTo>
                    <a:pt x="9942" y="4109"/>
                  </a:lnTo>
                  <a:lnTo>
                    <a:pt x="10639" y="3852"/>
                  </a:lnTo>
                  <a:lnTo>
                    <a:pt x="10895" y="3742"/>
                  </a:lnTo>
                  <a:lnTo>
                    <a:pt x="11115" y="3669"/>
                  </a:lnTo>
                  <a:lnTo>
                    <a:pt x="11519" y="4586"/>
                  </a:lnTo>
                  <a:lnTo>
                    <a:pt x="11849" y="5540"/>
                  </a:lnTo>
                  <a:lnTo>
                    <a:pt x="12069" y="6237"/>
                  </a:lnTo>
                  <a:lnTo>
                    <a:pt x="12032" y="6347"/>
                  </a:lnTo>
                  <a:lnTo>
                    <a:pt x="11996" y="6457"/>
                  </a:lnTo>
                  <a:lnTo>
                    <a:pt x="11959" y="6457"/>
                  </a:lnTo>
                  <a:lnTo>
                    <a:pt x="11592" y="6603"/>
                  </a:lnTo>
                  <a:lnTo>
                    <a:pt x="10969" y="6787"/>
                  </a:lnTo>
                  <a:lnTo>
                    <a:pt x="9685" y="7227"/>
                  </a:lnTo>
                  <a:lnTo>
                    <a:pt x="8438" y="7630"/>
                  </a:lnTo>
                  <a:lnTo>
                    <a:pt x="7887" y="7777"/>
                  </a:lnTo>
                  <a:lnTo>
                    <a:pt x="7631" y="7924"/>
                  </a:lnTo>
                  <a:lnTo>
                    <a:pt x="7521" y="7997"/>
                  </a:lnTo>
                  <a:lnTo>
                    <a:pt x="7447" y="8107"/>
                  </a:lnTo>
                  <a:lnTo>
                    <a:pt x="7447" y="8144"/>
                  </a:lnTo>
                  <a:lnTo>
                    <a:pt x="7631" y="8181"/>
                  </a:lnTo>
                  <a:lnTo>
                    <a:pt x="7997" y="8181"/>
                  </a:lnTo>
                  <a:lnTo>
                    <a:pt x="8181" y="8107"/>
                  </a:lnTo>
                  <a:lnTo>
                    <a:pt x="8914" y="7887"/>
                  </a:lnTo>
                  <a:lnTo>
                    <a:pt x="10565" y="7374"/>
                  </a:lnTo>
                  <a:lnTo>
                    <a:pt x="12216" y="6860"/>
                  </a:lnTo>
                  <a:lnTo>
                    <a:pt x="12289" y="6823"/>
                  </a:lnTo>
                  <a:lnTo>
                    <a:pt x="12546" y="7777"/>
                  </a:lnTo>
                  <a:lnTo>
                    <a:pt x="12766" y="8474"/>
                  </a:lnTo>
                  <a:lnTo>
                    <a:pt x="12729" y="8511"/>
                  </a:lnTo>
                  <a:lnTo>
                    <a:pt x="12693" y="8584"/>
                  </a:lnTo>
                  <a:lnTo>
                    <a:pt x="11629" y="8988"/>
                  </a:lnTo>
                  <a:lnTo>
                    <a:pt x="11042" y="9208"/>
                  </a:lnTo>
                  <a:lnTo>
                    <a:pt x="10859" y="9281"/>
                  </a:lnTo>
                  <a:lnTo>
                    <a:pt x="10749" y="9391"/>
                  </a:lnTo>
                  <a:lnTo>
                    <a:pt x="10455" y="9575"/>
                  </a:lnTo>
                  <a:lnTo>
                    <a:pt x="10455" y="9611"/>
                  </a:lnTo>
                  <a:lnTo>
                    <a:pt x="10418" y="9501"/>
                  </a:lnTo>
                  <a:lnTo>
                    <a:pt x="10198" y="9024"/>
                  </a:lnTo>
                  <a:lnTo>
                    <a:pt x="10052" y="8804"/>
                  </a:lnTo>
                  <a:lnTo>
                    <a:pt x="9942" y="8731"/>
                  </a:lnTo>
                  <a:lnTo>
                    <a:pt x="9832" y="8694"/>
                  </a:lnTo>
                  <a:lnTo>
                    <a:pt x="9758" y="8694"/>
                  </a:lnTo>
                  <a:lnTo>
                    <a:pt x="9721" y="8768"/>
                  </a:lnTo>
                  <a:lnTo>
                    <a:pt x="9685" y="8841"/>
                  </a:lnTo>
                  <a:lnTo>
                    <a:pt x="9501" y="8841"/>
                  </a:lnTo>
                  <a:lnTo>
                    <a:pt x="9355" y="8804"/>
                  </a:lnTo>
                  <a:lnTo>
                    <a:pt x="9208" y="8841"/>
                  </a:lnTo>
                  <a:lnTo>
                    <a:pt x="9061" y="8878"/>
                  </a:lnTo>
                  <a:lnTo>
                    <a:pt x="8988" y="8988"/>
                  </a:lnTo>
                  <a:lnTo>
                    <a:pt x="8914" y="9098"/>
                  </a:lnTo>
                  <a:lnTo>
                    <a:pt x="8914" y="9208"/>
                  </a:lnTo>
                  <a:lnTo>
                    <a:pt x="9025" y="9611"/>
                  </a:lnTo>
                  <a:lnTo>
                    <a:pt x="9135" y="10051"/>
                  </a:lnTo>
                  <a:lnTo>
                    <a:pt x="8694" y="10161"/>
                  </a:lnTo>
                  <a:lnTo>
                    <a:pt x="8658" y="10198"/>
                  </a:lnTo>
                  <a:lnTo>
                    <a:pt x="8621" y="10235"/>
                  </a:lnTo>
                  <a:lnTo>
                    <a:pt x="8584" y="10345"/>
                  </a:lnTo>
                  <a:lnTo>
                    <a:pt x="8511" y="10125"/>
                  </a:lnTo>
                  <a:lnTo>
                    <a:pt x="8401" y="9905"/>
                  </a:lnTo>
                  <a:lnTo>
                    <a:pt x="8254" y="9685"/>
                  </a:lnTo>
                  <a:lnTo>
                    <a:pt x="8034" y="9501"/>
                  </a:lnTo>
                  <a:lnTo>
                    <a:pt x="7777" y="9391"/>
                  </a:lnTo>
                  <a:lnTo>
                    <a:pt x="7557" y="9391"/>
                  </a:lnTo>
                  <a:lnTo>
                    <a:pt x="7411" y="9428"/>
                  </a:lnTo>
                  <a:lnTo>
                    <a:pt x="7300" y="9464"/>
                  </a:lnTo>
                  <a:lnTo>
                    <a:pt x="7190" y="9538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07" y="9868"/>
                  </a:lnTo>
                  <a:lnTo>
                    <a:pt x="7044" y="9941"/>
                  </a:lnTo>
                  <a:lnTo>
                    <a:pt x="7117" y="9978"/>
                  </a:lnTo>
                  <a:lnTo>
                    <a:pt x="7044" y="10235"/>
                  </a:lnTo>
                  <a:lnTo>
                    <a:pt x="7080" y="10492"/>
                  </a:lnTo>
                  <a:lnTo>
                    <a:pt x="4806" y="11152"/>
                  </a:lnTo>
                  <a:lnTo>
                    <a:pt x="4219" y="11335"/>
                  </a:lnTo>
                  <a:lnTo>
                    <a:pt x="3632" y="11519"/>
                  </a:lnTo>
                  <a:lnTo>
                    <a:pt x="3449" y="11629"/>
                  </a:lnTo>
                  <a:lnTo>
                    <a:pt x="3192" y="10602"/>
                  </a:lnTo>
                  <a:lnTo>
                    <a:pt x="2862" y="9611"/>
                  </a:lnTo>
                  <a:lnTo>
                    <a:pt x="3339" y="9538"/>
                  </a:lnTo>
                  <a:lnTo>
                    <a:pt x="3816" y="9428"/>
                  </a:lnTo>
                  <a:lnTo>
                    <a:pt x="4769" y="9134"/>
                  </a:lnTo>
                  <a:lnTo>
                    <a:pt x="4843" y="9318"/>
                  </a:lnTo>
                  <a:lnTo>
                    <a:pt x="4953" y="9501"/>
                  </a:lnTo>
                  <a:lnTo>
                    <a:pt x="5063" y="9685"/>
                  </a:lnTo>
                  <a:lnTo>
                    <a:pt x="5246" y="9831"/>
                  </a:lnTo>
                  <a:lnTo>
                    <a:pt x="5356" y="9868"/>
                  </a:lnTo>
                  <a:lnTo>
                    <a:pt x="5466" y="9905"/>
                  </a:lnTo>
                  <a:lnTo>
                    <a:pt x="5613" y="9905"/>
                  </a:lnTo>
                  <a:lnTo>
                    <a:pt x="5723" y="9868"/>
                  </a:lnTo>
                  <a:lnTo>
                    <a:pt x="5980" y="9758"/>
                  </a:lnTo>
                  <a:lnTo>
                    <a:pt x="6163" y="9648"/>
                  </a:lnTo>
                  <a:lnTo>
                    <a:pt x="6237" y="9538"/>
                  </a:lnTo>
                  <a:lnTo>
                    <a:pt x="6273" y="9501"/>
                  </a:lnTo>
                  <a:lnTo>
                    <a:pt x="6237" y="9428"/>
                  </a:lnTo>
                  <a:lnTo>
                    <a:pt x="5980" y="8731"/>
                  </a:lnTo>
                  <a:lnTo>
                    <a:pt x="6200" y="8731"/>
                  </a:lnTo>
                  <a:lnTo>
                    <a:pt x="6383" y="8658"/>
                  </a:lnTo>
                  <a:lnTo>
                    <a:pt x="6604" y="9244"/>
                  </a:lnTo>
                  <a:lnTo>
                    <a:pt x="6677" y="9318"/>
                  </a:lnTo>
                  <a:lnTo>
                    <a:pt x="6714" y="9354"/>
                  </a:lnTo>
                  <a:lnTo>
                    <a:pt x="6787" y="9354"/>
                  </a:lnTo>
                  <a:lnTo>
                    <a:pt x="7044" y="9318"/>
                  </a:lnTo>
                  <a:lnTo>
                    <a:pt x="7300" y="9208"/>
                  </a:lnTo>
                  <a:lnTo>
                    <a:pt x="7521" y="9061"/>
                  </a:lnTo>
                  <a:lnTo>
                    <a:pt x="7704" y="8878"/>
                  </a:lnTo>
                  <a:lnTo>
                    <a:pt x="7741" y="8841"/>
                  </a:lnTo>
                  <a:lnTo>
                    <a:pt x="7777" y="8768"/>
                  </a:lnTo>
                  <a:lnTo>
                    <a:pt x="7741" y="8658"/>
                  </a:lnTo>
                  <a:lnTo>
                    <a:pt x="7264" y="7887"/>
                  </a:lnTo>
                  <a:lnTo>
                    <a:pt x="7080" y="7520"/>
                  </a:lnTo>
                  <a:lnTo>
                    <a:pt x="6970" y="7337"/>
                  </a:lnTo>
                  <a:lnTo>
                    <a:pt x="6824" y="7227"/>
                  </a:lnTo>
                  <a:lnTo>
                    <a:pt x="6640" y="7154"/>
                  </a:lnTo>
                  <a:lnTo>
                    <a:pt x="6457" y="7190"/>
                  </a:lnTo>
                  <a:lnTo>
                    <a:pt x="6383" y="7227"/>
                  </a:lnTo>
                  <a:lnTo>
                    <a:pt x="6310" y="7264"/>
                  </a:lnTo>
                  <a:lnTo>
                    <a:pt x="6237" y="7337"/>
                  </a:lnTo>
                  <a:lnTo>
                    <a:pt x="6200" y="7410"/>
                  </a:lnTo>
                  <a:lnTo>
                    <a:pt x="6017" y="7447"/>
                  </a:lnTo>
                  <a:lnTo>
                    <a:pt x="5980" y="7484"/>
                  </a:lnTo>
                  <a:lnTo>
                    <a:pt x="5943" y="7520"/>
                  </a:lnTo>
                  <a:lnTo>
                    <a:pt x="5907" y="7594"/>
                  </a:lnTo>
                  <a:lnTo>
                    <a:pt x="5907" y="7667"/>
                  </a:lnTo>
                  <a:lnTo>
                    <a:pt x="6200" y="8291"/>
                  </a:lnTo>
                  <a:lnTo>
                    <a:pt x="6163" y="8364"/>
                  </a:lnTo>
                  <a:lnTo>
                    <a:pt x="6127" y="8401"/>
                  </a:lnTo>
                  <a:lnTo>
                    <a:pt x="6090" y="8401"/>
                  </a:lnTo>
                  <a:lnTo>
                    <a:pt x="6053" y="8437"/>
                  </a:lnTo>
                  <a:lnTo>
                    <a:pt x="5943" y="8474"/>
                  </a:lnTo>
                  <a:lnTo>
                    <a:pt x="5907" y="8511"/>
                  </a:lnTo>
                  <a:lnTo>
                    <a:pt x="5613" y="7814"/>
                  </a:lnTo>
                  <a:lnTo>
                    <a:pt x="5576" y="7777"/>
                  </a:lnTo>
                  <a:lnTo>
                    <a:pt x="5540" y="7704"/>
                  </a:lnTo>
                  <a:lnTo>
                    <a:pt x="5393" y="7704"/>
                  </a:lnTo>
                  <a:lnTo>
                    <a:pt x="5356" y="7667"/>
                  </a:lnTo>
                  <a:lnTo>
                    <a:pt x="5173" y="7667"/>
                  </a:lnTo>
                  <a:lnTo>
                    <a:pt x="4990" y="7704"/>
                  </a:lnTo>
                  <a:lnTo>
                    <a:pt x="4843" y="7814"/>
                  </a:lnTo>
                  <a:lnTo>
                    <a:pt x="4733" y="7961"/>
                  </a:lnTo>
                  <a:lnTo>
                    <a:pt x="4659" y="8144"/>
                  </a:lnTo>
                  <a:lnTo>
                    <a:pt x="4623" y="8327"/>
                  </a:lnTo>
                  <a:lnTo>
                    <a:pt x="4623" y="8511"/>
                  </a:lnTo>
                  <a:lnTo>
                    <a:pt x="4623" y="8694"/>
                  </a:lnTo>
                  <a:lnTo>
                    <a:pt x="3669" y="8951"/>
                  </a:lnTo>
                  <a:lnTo>
                    <a:pt x="3229" y="9134"/>
                  </a:lnTo>
                  <a:lnTo>
                    <a:pt x="2752" y="9318"/>
                  </a:lnTo>
                  <a:lnTo>
                    <a:pt x="2348" y="7997"/>
                  </a:lnTo>
                  <a:lnTo>
                    <a:pt x="1908" y="6677"/>
                  </a:lnTo>
                  <a:lnTo>
                    <a:pt x="1541" y="5356"/>
                  </a:lnTo>
                  <a:lnTo>
                    <a:pt x="1395" y="4696"/>
                  </a:lnTo>
                  <a:lnTo>
                    <a:pt x="1285" y="3999"/>
                  </a:lnTo>
                  <a:lnTo>
                    <a:pt x="1505" y="3962"/>
                  </a:lnTo>
                  <a:lnTo>
                    <a:pt x="1725" y="3926"/>
                  </a:lnTo>
                  <a:lnTo>
                    <a:pt x="2165" y="3816"/>
                  </a:lnTo>
                  <a:lnTo>
                    <a:pt x="3302" y="3485"/>
                  </a:lnTo>
                  <a:lnTo>
                    <a:pt x="5760" y="2825"/>
                  </a:lnTo>
                  <a:lnTo>
                    <a:pt x="6934" y="2495"/>
                  </a:lnTo>
                  <a:lnTo>
                    <a:pt x="8071" y="2092"/>
                  </a:lnTo>
                  <a:lnTo>
                    <a:pt x="9135" y="1725"/>
                  </a:lnTo>
                  <a:lnTo>
                    <a:pt x="9758" y="1505"/>
                  </a:lnTo>
                  <a:lnTo>
                    <a:pt x="9978" y="1395"/>
                  </a:lnTo>
                  <a:lnTo>
                    <a:pt x="10088" y="1358"/>
                  </a:lnTo>
                  <a:lnTo>
                    <a:pt x="10162" y="1321"/>
                  </a:lnTo>
                  <a:close/>
                  <a:moveTo>
                    <a:pt x="12876" y="8988"/>
                  </a:moveTo>
                  <a:lnTo>
                    <a:pt x="13023" y="9575"/>
                  </a:lnTo>
                  <a:lnTo>
                    <a:pt x="13096" y="9905"/>
                  </a:lnTo>
                  <a:lnTo>
                    <a:pt x="13206" y="10198"/>
                  </a:lnTo>
                  <a:lnTo>
                    <a:pt x="12619" y="10271"/>
                  </a:lnTo>
                  <a:lnTo>
                    <a:pt x="12069" y="10418"/>
                  </a:lnTo>
                  <a:lnTo>
                    <a:pt x="11519" y="10565"/>
                  </a:lnTo>
                  <a:lnTo>
                    <a:pt x="10969" y="10748"/>
                  </a:lnTo>
                  <a:lnTo>
                    <a:pt x="9685" y="11225"/>
                  </a:lnTo>
                  <a:lnTo>
                    <a:pt x="8438" y="11702"/>
                  </a:lnTo>
                  <a:lnTo>
                    <a:pt x="5980" y="12619"/>
                  </a:lnTo>
                  <a:lnTo>
                    <a:pt x="4879" y="13023"/>
                  </a:lnTo>
                  <a:lnTo>
                    <a:pt x="4329" y="13243"/>
                  </a:lnTo>
                  <a:lnTo>
                    <a:pt x="3816" y="13499"/>
                  </a:lnTo>
                  <a:lnTo>
                    <a:pt x="3669" y="12692"/>
                  </a:lnTo>
                  <a:lnTo>
                    <a:pt x="3522" y="11885"/>
                  </a:lnTo>
                  <a:lnTo>
                    <a:pt x="3742" y="11885"/>
                  </a:lnTo>
                  <a:lnTo>
                    <a:pt x="3999" y="11812"/>
                  </a:lnTo>
                  <a:lnTo>
                    <a:pt x="5173" y="11482"/>
                  </a:lnTo>
                  <a:lnTo>
                    <a:pt x="7190" y="10932"/>
                  </a:lnTo>
                  <a:lnTo>
                    <a:pt x="7374" y="11335"/>
                  </a:lnTo>
                  <a:lnTo>
                    <a:pt x="7594" y="11702"/>
                  </a:lnTo>
                  <a:lnTo>
                    <a:pt x="7631" y="11775"/>
                  </a:lnTo>
                  <a:lnTo>
                    <a:pt x="7814" y="11775"/>
                  </a:lnTo>
                  <a:lnTo>
                    <a:pt x="7887" y="11702"/>
                  </a:lnTo>
                  <a:lnTo>
                    <a:pt x="7961" y="11629"/>
                  </a:lnTo>
                  <a:lnTo>
                    <a:pt x="8107" y="11592"/>
                  </a:lnTo>
                  <a:lnTo>
                    <a:pt x="8401" y="11519"/>
                  </a:lnTo>
                  <a:lnTo>
                    <a:pt x="8474" y="11445"/>
                  </a:lnTo>
                  <a:lnTo>
                    <a:pt x="8548" y="11372"/>
                  </a:lnTo>
                  <a:lnTo>
                    <a:pt x="8658" y="11189"/>
                  </a:lnTo>
                  <a:lnTo>
                    <a:pt x="8694" y="11005"/>
                  </a:lnTo>
                  <a:lnTo>
                    <a:pt x="8694" y="10785"/>
                  </a:lnTo>
                  <a:lnTo>
                    <a:pt x="8658" y="10602"/>
                  </a:lnTo>
                  <a:lnTo>
                    <a:pt x="8621" y="10418"/>
                  </a:lnTo>
                  <a:lnTo>
                    <a:pt x="8658" y="10492"/>
                  </a:lnTo>
                  <a:lnTo>
                    <a:pt x="8768" y="10528"/>
                  </a:lnTo>
                  <a:lnTo>
                    <a:pt x="9025" y="10492"/>
                  </a:lnTo>
                  <a:lnTo>
                    <a:pt x="9281" y="10418"/>
                  </a:lnTo>
                  <a:lnTo>
                    <a:pt x="9428" y="10638"/>
                  </a:lnTo>
                  <a:lnTo>
                    <a:pt x="9611" y="10822"/>
                  </a:lnTo>
                  <a:lnTo>
                    <a:pt x="9758" y="10895"/>
                  </a:lnTo>
                  <a:lnTo>
                    <a:pt x="9942" y="10932"/>
                  </a:lnTo>
                  <a:lnTo>
                    <a:pt x="10088" y="10932"/>
                  </a:lnTo>
                  <a:lnTo>
                    <a:pt x="10235" y="10858"/>
                  </a:lnTo>
                  <a:lnTo>
                    <a:pt x="10382" y="10785"/>
                  </a:lnTo>
                  <a:lnTo>
                    <a:pt x="10492" y="10638"/>
                  </a:lnTo>
                  <a:lnTo>
                    <a:pt x="10565" y="10492"/>
                  </a:lnTo>
                  <a:lnTo>
                    <a:pt x="10602" y="10345"/>
                  </a:lnTo>
                  <a:lnTo>
                    <a:pt x="10639" y="10161"/>
                  </a:lnTo>
                  <a:lnTo>
                    <a:pt x="10602" y="9978"/>
                  </a:lnTo>
                  <a:lnTo>
                    <a:pt x="10492" y="9648"/>
                  </a:lnTo>
                  <a:lnTo>
                    <a:pt x="10749" y="9648"/>
                  </a:lnTo>
                  <a:lnTo>
                    <a:pt x="11005" y="9611"/>
                  </a:lnTo>
                  <a:lnTo>
                    <a:pt x="11629" y="9428"/>
                  </a:lnTo>
                  <a:lnTo>
                    <a:pt x="12876" y="8988"/>
                  </a:lnTo>
                  <a:close/>
                  <a:moveTo>
                    <a:pt x="13206" y="10675"/>
                  </a:moveTo>
                  <a:lnTo>
                    <a:pt x="13096" y="10712"/>
                  </a:lnTo>
                  <a:lnTo>
                    <a:pt x="11592" y="11262"/>
                  </a:lnTo>
                  <a:lnTo>
                    <a:pt x="8731" y="12362"/>
                  </a:lnTo>
                  <a:lnTo>
                    <a:pt x="7300" y="12876"/>
                  </a:lnTo>
                  <a:lnTo>
                    <a:pt x="6604" y="13133"/>
                  </a:lnTo>
                  <a:lnTo>
                    <a:pt x="5870" y="13316"/>
                  </a:lnTo>
                  <a:lnTo>
                    <a:pt x="4696" y="13573"/>
                  </a:lnTo>
                  <a:lnTo>
                    <a:pt x="5393" y="13279"/>
                  </a:lnTo>
                  <a:lnTo>
                    <a:pt x="6090" y="13023"/>
                  </a:lnTo>
                  <a:lnTo>
                    <a:pt x="8438" y="12179"/>
                  </a:lnTo>
                  <a:lnTo>
                    <a:pt x="9611" y="11702"/>
                  </a:lnTo>
                  <a:lnTo>
                    <a:pt x="10822" y="11299"/>
                  </a:lnTo>
                  <a:lnTo>
                    <a:pt x="11409" y="11078"/>
                  </a:lnTo>
                  <a:lnTo>
                    <a:pt x="11996" y="10895"/>
                  </a:lnTo>
                  <a:lnTo>
                    <a:pt x="12619" y="10748"/>
                  </a:lnTo>
                  <a:lnTo>
                    <a:pt x="13206" y="10675"/>
                  </a:lnTo>
                  <a:close/>
                  <a:moveTo>
                    <a:pt x="10492" y="478"/>
                  </a:moveTo>
                  <a:lnTo>
                    <a:pt x="10712" y="1064"/>
                  </a:lnTo>
                  <a:lnTo>
                    <a:pt x="10969" y="1688"/>
                  </a:lnTo>
                  <a:lnTo>
                    <a:pt x="11482" y="2862"/>
                  </a:lnTo>
                  <a:lnTo>
                    <a:pt x="11996" y="4182"/>
                  </a:lnTo>
                  <a:lnTo>
                    <a:pt x="12473" y="5466"/>
                  </a:lnTo>
                  <a:lnTo>
                    <a:pt x="12876" y="6713"/>
                  </a:lnTo>
                  <a:lnTo>
                    <a:pt x="13280" y="7924"/>
                  </a:lnTo>
                  <a:lnTo>
                    <a:pt x="13683" y="9171"/>
                  </a:lnTo>
                  <a:lnTo>
                    <a:pt x="14013" y="10418"/>
                  </a:lnTo>
                  <a:lnTo>
                    <a:pt x="13793" y="10418"/>
                  </a:lnTo>
                  <a:lnTo>
                    <a:pt x="13573" y="10492"/>
                  </a:lnTo>
                  <a:lnTo>
                    <a:pt x="13573" y="10418"/>
                  </a:lnTo>
                  <a:lnTo>
                    <a:pt x="13573" y="10308"/>
                  </a:lnTo>
                  <a:lnTo>
                    <a:pt x="13646" y="10235"/>
                  </a:lnTo>
                  <a:lnTo>
                    <a:pt x="13646" y="10125"/>
                  </a:lnTo>
                  <a:lnTo>
                    <a:pt x="13610" y="9831"/>
                  </a:lnTo>
                  <a:lnTo>
                    <a:pt x="13610" y="9758"/>
                  </a:lnTo>
                  <a:lnTo>
                    <a:pt x="13610" y="9721"/>
                  </a:lnTo>
                  <a:lnTo>
                    <a:pt x="13426" y="9024"/>
                  </a:lnTo>
                  <a:lnTo>
                    <a:pt x="13096" y="7777"/>
                  </a:lnTo>
                  <a:lnTo>
                    <a:pt x="12693" y="6603"/>
                  </a:lnTo>
                  <a:lnTo>
                    <a:pt x="12289" y="5430"/>
                  </a:lnTo>
                  <a:lnTo>
                    <a:pt x="11849" y="4256"/>
                  </a:lnTo>
                  <a:lnTo>
                    <a:pt x="11372" y="3119"/>
                  </a:lnTo>
                  <a:lnTo>
                    <a:pt x="10859" y="1981"/>
                  </a:lnTo>
                  <a:lnTo>
                    <a:pt x="10675" y="1651"/>
                  </a:lnTo>
                  <a:lnTo>
                    <a:pt x="10492" y="1358"/>
                  </a:lnTo>
                  <a:lnTo>
                    <a:pt x="10602" y="1285"/>
                  </a:lnTo>
                  <a:lnTo>
                    <a:pt x="10639" y="1174"/>
                  </a:lnTo>
                  <a:lnTo>
                    <a:pt x="10602" y="1064"/>
                  </a:lnTo>
                  <a:lnTo>
                    <a:pt x="10565" y="991"/>
                  </a:lnTo>
                  <a:lnTo>
                    <a:pt x="10528" y="954"/>
                  </a:lnTo>
                  <a:lnTo>
                    <a:pt x="10455" y="918"/>
                  </a:lnTo>
                  <a:lnTo>
                    <a:pt x="10272" y="881"/>
                  </a:lnTo>
                  <a:lnTo>
                    <a:pt x="10088" y="918"/>
                  </a:lnTo>
                  <a:lnTo>
                    <a:pt x="9391" y="1138"/>
                  </a:lnTo>
                  <a:lnTo>
                    <a:pt x="8658" y="1431"/>
                  </a:lnTo>
                  <a:lnTo>
                    <a:pt x="7924" y="1688"/>
                  </a:lnTo>
                  <a:lnTo>
                    <a:pt x="7190" y="1945"/>
                  </a:lnTo>
                  <a:lnTo>
                    <a:pt x="5650" y="2422"/>
                  </a:lnTo>
                  <a:lnTo>
                    <a:pt x="4109" y="2862"/>
                  </a:lnTo>
                  <a:lnTo>
                    <a:pt x="2569" y="3265"/>
                  </a:lnTo>
                  <a:lnTo>
                    <a:pt x="1762" y="3485"/>
                  </a:lnTo>
                  <a:lnTo>
                    <a:pt x="1358" y="3632"/>
                  </a:lnTo>
                  <a:lnTo>
                    <a:pt x="1175" y="3706"/>
                  </a:lnTo>
                  <a:lnTo>
                    <a:pt x="1028" y="3816"/>
                  </a:lnTo>
                  <a:lnTo>
                    <a:pt x="991" y="3816"/>
                  </a:lnTo>
                  <a:lnTo>
                    <a:pt x="955" y="3889"/>
                  </a:lnTo>
                  <a:lnTo>
                    <a:pt x="918" y="3962"/>
                  </a:lnTo>
                  <a:lnTo>
                    <a:pt x="991" y="4586"/>
                  </a:lnTo>
                  <a:lnTo>
                    <a:pt x="1101" y="5209"/>
                  </a:lnTo>
                  <a:lnTo>
                    <a:pt x="1248" y="5796"/>
                  </a:lnTo>
                  <a:lnTo>
                    <a:pt x="1395" y="6420"/>
                  </a:lnTo>
                  <a:lnTo>
                    <a:pt x="1725" y="7594"/>
                  </a:lnTo>
                  <a:lnTo>
                    <a:pt x="2128" y="8768"/>
                  </a:lnTo>
                  <a:lnTo>
                    <a:pt x="2532" y="9978"/>
                  </a:lnTo>
                  <a:lnTo>
                    <a:pt x="2899" y="11152"/>
                  </a:lnTo>
                  <a:lnTo>
                    <a:pt x="3045" y="11739"/>
                  </a:lnTo>
                  <a:lnTo>
                    <a:pt x="3192" y="12362"/>
                  </a:lnTo>
                  <a:lnTo>
                    <a:pt x="3302" y="12949"/>
                  </a:lnTo>
                  <a:lnTo>
                    <a:pt x="3412" y="13573"/>
                  </a:lnTo>
                  <a:lnTo>
                    <a:pt x="3412" y="13683"/>
                  </a:lnTo>
                  <a:lnTo>
                    <a:pt x="3486" y="13720"/>
                  </a:lnTo>
                  <a:lnTo>
                    <a:pt x="3559" y="13756"/>
                  </a:lnTo>
                  <a:lnTo>
                    <a:pt x="3632" y="13793"/>
                  </a:lnTo>
                  <a:lnTo>
                    <a:pt x="3669" y="13830"/>
                  </a:lnTo>
                  <a:lnTo>
                    <a:pt x="3742" y="13830"/>
                  </a:lnTo>
                  <a:lnTo>
                    <a:pt x="4036" y="13756"/>
                  </a:lnTo>
                  <a:lnTo>
                    <a:pt x="3706" y="13903"/>
                  </a:lnTo>
                  <a:lnTo>
                    <a:pt x="3412" y="14086"/>
                  </a:lnTo>
                  <a:lnTo>
                    <a:pt x="2569" y="11115"/>
                  </a:lnTo>
                  <a:lnTo>
                    <a:pt x="2128" y="9611"/>
                  </a:lnTo>
                  <a:lnTo>
                    <a:pt x="1725" y="8144"/>
                  </a:lnTo>
                  <a:lnTo>
                    <a:pt x="955" y="5136"/>
                  </a:lnTo>
                  <a:lnTo>
                    <a:pt x="808" y="4439"/>
                  </a:lnTo>
                  <a:lnTo>
                    <a:pt x="661" y="3999"/>
                  </a:lnTo>
                  <a:lnTo>
                    <a:pt x="588" y="3779"/>
                  </a:lnTo>
                  <a:lnTo>
                    <a:pt x="478" y="3632"/>
                  </a:lnTo>
                  <a:lnTo>
                    <a:pt x="1065" y="3522"/>
                  </a:lnTo>
                  <a:lnTo>
                    <a:pt x="1652" y="3412"/>
                  </a:lnTo>
                  <a:lnTo>
                    <a:pt x="2825" y="3045"/>
                  </a:lnTo>
                  <a:lnTo>
                    <a:pt x="4183" y="2642"/>
                  </a:lnTo>
                  <a:lnTo>
                    <a:pt x="5503" y="2202"/>
                  </a:lnTo>
                  <a:lnTo>
                    <a:pt x="8034" y="1358"/>
                  </a:lnTo>
                  <a:lnTo>
                    <a:pt x="9281" y="918"/>
                  </a:lnTo>
                  <a:lnTo>
                    <a:pt x="9905" y="734"/>
                  </a:lnTo>
                  <a:lnTo>
                    <a:pt x="10198" y="624"/>
                  </a:lnTo>
                  <a:lnTo>
                    <a:pt x="10492" y="478"/>
                  </a:lnTo>
                  <a:close/>
                  <a:moveTo>
                    <a:pt x="10455" y="1"/>
                  </a:moveTo>
                  <a:lnTo>
                    <a:pt x="10162" y="37"/>
                  </a:lnTo>
                  <a:lnTo>
                    <a:pt x="9832" y="147"/>
                  </a:lnTo>
                  <a:lnTo>
                    <a:pt x="9245" y="367"/>
                  </a:lnTo>
                  <a:lnTo>
                    <a:pt x="7997" y="808"/>
                  </a:lnTo>
                  <a:lnTo>
                    <a:pt x="5503" y="1651"/>
                  </a:lnTo>
                  <a:lnTo>
                    <a:pt x="2935" y="2495"/>
                  </a:lnTo>
                  <a:lnTo>
                    <a:pt x="1615" y="2899"/>
                  </a:lnTo>
                  <a:lnTo>
                    <a:pt x="918" y="3082"/>
                  </a:lnTo>
                  <a:lnTo>
                    <a:pt x="258" y="3339"/>
                  </a:lnTo>
                  <a:lnTo>
                    <a:pt x="184" y="3412"/>
                  </a:lnTo>
                  <a:lnTo>
                    <a:pt x="148" y="3522"/>
                  </a:lnTo>
                  <a:lnTo>
                    <a:pt x="38" y="3559"/>
                  </a:lnTo>
                  <a:lnTo>
                    <a:pt x="1" y="3595"/>
                  </a:lnTo>
                  <a:lnTo>
                    <a:pt x="1" y="3632"/>
                  </a:lnTo>
                  <a:lnTo>
                    <a:pt x="38" y="3779"/>
                  </a:lnTo>
                  <a:lnTo>
                    <a:pt x="111" y="3926"/>
                  </a:lnTo>
                  <a:lnTo>
                    <a:pt x="184" y="4036"/>
                  </a:lnTo>
                  <a:lnTo>
                    <a:pt x="221" y="4146"/>
                  </a:lnTo>
                  <a:lnTo>
                    <a:pt x="294" y="4366"/>
                  </a:lnTo>
                  <a:lnTo>
                    <a:pt x="588" y="5796"/>
                  </a:lnTo>
                  <a:lnTo>
                    <a:pt x="955" y="7227"/>
                  </a:lnTo>
                  <a:lnTo>
                    <a:pt x="1285" y="8658"/>
                  </a:lnTo>
                  <a:lnTo>
                    <a:pt x="2055" y="11482"/>
                  </a:lnTo>
                  <a:lnTo>
                    <a:pt x="2459" y="12876"/>
                  </a:lnTo>
                  <a:lnTo>
                    <a:pt x="2899" y="14233"/>
                  </a:lnTo>
                  <a:lnTo>
                    <a:pt x="2935" y="14380"/>
                  </a:lnTo>
                  <a:lnTo>
                    <a:pt x="3045" y="14416"/>
                  </a:lnTo>
                  <a:lnTo>
                    <a:pt x="3155" y="14453"/>
                  </a:lnTo>
                  <a:lnTo>
                    <a:pt x="3302" y="14416"/>
                  </a:lnTo>
                  <a:lnTo>
                    <a:pt x="3596" y="14343"/>
                  </a:lnTo>
                  <a:lnTo>
                    <a:pt x="3889" y="14270"/>
                  </a:lnTo>
                  <a:lnTo>
                    <a:pt x="4513" y="14086"/>
                  </a:lnTo>
                  <a:lnTo>
                    <a:pt x="5980" y="13793"/>
                  </a:lnTo>
                  <a:lnTo>
                    <a:pt x="6714" y="13610"/>
                  </a:lnTo>
                  <a:lnTo>
                    <a:pt x="7447" y="13353"/>
                  </a:lnTo>
                  <a:lnTo>
                    <a:pt x="8878" y="12839"/>
                  </a:lnTo>
                  <a:lnTo>
                    <a:pt x="11739" y="11775"/>
                  </a:lnTo>
                  <a:lnTo>
                    <a:pt x="13133" y="11225"/>
                  </a:lnTo>
                  <a:lnTo>
                    <a:pt x="13646" y="11078"/>
                  </a:lnTo>
                  <a:lnTo>
                    <a:pt x="13903" y="10968"/>
                  </a:lnTo>
                  <a:lnTo>
                    <a:pt x="14160" y="10822"/>
                  </a:lnTo>
                  <a:lnTo>
                    <a:pt x="14197" y="10932"/>
                  </a:lnTo>
                  <a:lnTo>
                    <a:pt x="14270" y="10968"/>
                  </a:lnTo>
                  <a:lnTo>
                    <a:pt x="14380" y="11005"/>
                  </a:lnTo>
                  <a:lnTo>
                    <a:pt x="14490" y="11005"/>
                  </a:lnTo>
                  <a:lnTo>
                    <a:pt x="14563" y="10932"/>
                  </a:lnTo>
                  <a:lnTo>
                    <a:pt x="14637" y="10895"/>
                  </a:lnTo>
                  <a:lnTo>
                    <a:pt x="14674" y="10785"/>
                  </a:lnTo>
                  <a:lnTo>
                    <a:pt x="14637" y="10675"/>
                  </a:lnTo>
                  <a:lnTo>
                    <a:pt x="14270" y="9318"/>
                  </a:lnTo>
                  <a:lnTo>
                    <a:pt x="13867" y="7997"/>
                  </a:lnTo>
                  <a:lnTo>
                    <a:pt x="13426" y="6640"/>
                  </a:lnTo>
                  <a:lnTo>
                    <a:pt x="12949" y="5356"/>
                  </a:lnTo>
                  <a:lnTo>
                    <a:pt x="12473" y="4036"/>
                  </a:lnTo>
                  <a:lnTo>
                    <a:pt x="11922" y="2752"/>
                  </a:lnTo>
                  <a:lnTo>
                    <a:pt x="11409" y="1468"/>
                  </a:lnTo>
                  <a:lnTo>
                    <a:pt x="11115" y="881"/>
                  </a:lnTo>
                  <a:lnTo>
                    <a:pt x="10785" y="257"/>
                  </a:lnTo>
                  <a:lnTo>
                    <a:pt x="10749" y="221"/>
                  </a:lnTo>
                  <a:lnTo>
                    <a:pt x="10675" y="184"/>
                  </a:lnTo>
                  <a:lnTo>
                    <a:pt x="10639" y="111"/>
                  </a:lnTo>
                  <a:lnTo>
                    <a:pt x="10602" y="74"/>
                  </a:lnTo>
                  <a:lnTo>
                    <a:pt x="10528" y="37"/>
                  </a:lnTo>
                  <a:lnTo>
                    <a:pt x="1045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46" name="Shape 346"/>
            <p:cNvSpPr/>
            <p:nvPr/>
          </p:nvSpPr>
          <p:spPr>
            <a:xfrm>
              <a:off x="6316250" y="3040425"/>
              <a:ext cx="137600" cy="122000"/>
            </a:xfrm>
            <a:custGeom>
              <a:avLst/>
              <a:gdLst/>
              <a:ahLst/>
              <a:cxnLst/>
              <a:rect l="0" t="0" r="0" b="0"/>
              <a:pathLst>
                <a:path w="5504" h="4880" extrusionOk="0">
                  <a:moveTo>
                    <a:pt x="5173" y="0"/>
                  </a:moveTo>
                  <a:lnTo>
                    <a:pt x="5063" y="37"/>
                  </a:lnTo>
                  <a:lnTo>
                    <a:pt x="4990" y="110"/>
                  </a:lnTo>
                  <a:lnTo>
                    <a:pt x="4770" y="404"/>
                  </a:lnTo>
                  <a:lnTo>
                    <a:pt x="4513" y="624"/>
                  </a:lnTo>
                  <a:lnTo>
                    <a:pt x="4219" y="844"/>
                  </a:lnTo>
                  <a:lnTo>
                    <a:pt x="3926" y="991"/>
                  </a:lnTo>
                  <a:lnTo>
                    <a:pt x="3742" y="1064"/>
                  </a:lnTo>
                  <a:lnTo>
                    <a:pt x="3559" y="1101"/>
                  </a:lnTo>
                  <a:lnTo>
                    <a:pt x="3229" y="1101"/>
                  </a:lnTo>
                  <a:lnTo>
                    <a:pt x="2862" y="1028"/>
                  </a:lnTo>
                  <a:lnTo>
                    <a:pt x="2532" y="917"/>
                  </a:lnTo>
                  <a:lnTo>
                    <a:pt x="2239" y="807"/>
                  </a:lnTo>
                  <a:lnTo>
                    <a:pt x="1908" y="734"/>
                  </a:lnTo>
                  <a:lnTo>
                    <a:pt x="1578" y="661"/>
                  </a:lnTo>
                  <a:lnTo>
                    <a:pt x="1248" y="624"/>
                  </a:lnTo>
                  <a:lnTo>
                    <a:pt x="918" y="661"/>
                  </a:lnTo>
                  <a:lnTo>
                    <a:pt x="625" y="771"/>
                  </a:lnTo>
                  <a:lnTo>
                    <a:pt x="478" y="844"/>
                  </a:lnTo>
                  <a:lnTo>
                    <a:pt x="368" y="954"/>
                  </a:lnTo>
                  <a:lnTo>
                    <a:pt x="258" y="1064"/>
                  </a:lnTo>
                  <a:lnTo>
                    <a:pt x="148" y="1211"/>
                  </a:lnTo>
                  <a:lnTo>
                    <a:pt x="111" y="1284"/>
                  </a:lnTo>
                  <a:lnTo>
                    <a:pt x="111" y="1321"/>
                  </a:lnTo>
                  <a:lnTo>
                    <a:pt x="148" y="1431"/>
                  </a:lnTo>
                  <a:lnTo>
                    <a:pt x="258" y="1468"/>
                  </a:lnTo>
                  <a:lnTo>
                    <a:pt x="368" y="1468"/>
                  </a:lnTo>
                  <a:lnTo>
                    <a:pt x="698" y="1284"/>
                  </a:lnTo>
                  <a:lnTo>
                    <a:pt x="1028" y="1174"/>
                  </a:lnTo>
                  <a:lnTo>
                    <a:pt x="1028" y="2531"/>
                  </a:lnTo>
                  <a:lnTo>
                    <a:pt x="955" y="3228"/>
                  </a:lnTo>
                  <a:lnTo>
                    <a:pt x="881" y="3925"/>
                  </a:lnTo>
                  <a:lnTo>
                    <a:pt x="698" y="3852"/>
                  </a:lnTo>
                  <a:lnTo>
                    <a:pt x="551" y="3742"/>
                  </a:lnTo>
                  <a:lnTo>
                    <a:pt x="368" y="3632"/>
                  </a:lnTo>
                  <a:lnTo>
                    <a:pt x="184" y="3522"/>
                  </a:lnTo>
                  <a:lnTo>
                    <a:pt x="111" y="3522"/>
                  </a:lnTo>
                  <a:lnTo>
                    <a:pt x="38" y="3595"/>
                  </a:lnTo>
                  <a:lnTo>
                    <a:pt x="1" y="3669"/>
                  </a:lnTo>
                  <a:lnTo>
                    <a:pt x="1" y="3779"/>
                  </a:lnTo>
                  <a:lnTo>
                    <a:pt x="38" y="3962"/>
                  </a:lnTo>
                  <a:lnTo>
                    <a:pt x="148" y="4145"/>
                  </a:lnTo>
                  <a:lnTo>
                    <a:pt x="294" y="4256"/>
                  </a:lnTo>
                  <a:lnTo>
                    <a:pt x="514" y="4402"/>
                  </a:lnTo>
                  <a:lnTo>
                    <a:pt x="735" y="4476"/>
                  </a:lnTo>
                  <a:lnTo>
                    <a:pt x="1175" y="4476"/>
                  </a:lnTo>
                  <a:lnTo>
                    <a:pt x="1248" y="4439"/>
                  </a:lnTo>
                  <a:lnTo>
                    <a:pt x="1321" y="4402"/>
                  </a:lnTo>
                  <a:lnTo>
                    <a:pt x="1395" y="4256"/>
                  </a:lnTo>
                  <a:lnTo>
                    <a:pt x="1505" y="3485"/>
                  </a:lnTo>
                  <a:lnTo>
                    <a:pt x="1578" y="2715"/>
                  </a:lnTo>
                  <a:lnTo>
                    <a:pt x="1578" y="1908"/>
                  </a:lnTo>
                  <a:lnTo>
                    <a:pt x="1542" y="1504"/>
                  </a:lnTo>
                  <a:lnTo>
                    <a:pt x="1505" y="1138"/>
                  </a:lnTo>
                  <a:lnTo>
                    <a:pt x="1762" y="1174"/>
                  </a:lnTo>
                  <a:lnTo>
                    <a:pt x="2128" y="1321"/>
                  </a:lnTo>
                  <a:lnTo>
                    <a:pt x="2459" y="1431"/>
                  </a:lnTo>
                  <a:lnTo>
                    <a:pt x="2825" y="1578"/>
                  </a:lnTo>
                  <a:lnTo>
                    <a:pt x="3192" y="1651"/>
                  </a:lnTo>
                  <a:lnTo>
                    <a:pt x="3486" y="1651"/>
                  </a:lnTo>
                  <a:lnTo>
                    <a:pt x="3449" y="2531"/>
                  </a:lnTo>
                  <a:lnTo>
                    <a:pt x="3412" y="3449"/>
                  </a:lnTo>
                  <a:lnTo>
                    <a:pt x="3412" y="3999"/>
                  </a:lnTo>
                  <a:lnTo>
                    <a:pt x="3412" y="4256"/>
                  </a:lnTo>
                  <a:lnTo>
                    <a:pt x="3412" y="4366"/>
                  </a:lnTo>
                  <a:lnTo>
                    <a:pt x="3412" y="4402"/>
                  </a:lnTo>
                  <a:lnTo>
                    <a:pt x="3449" y="4402"/>
                  </a:lnTo>
                  <a:lnTo>
                    <a:pt x="3412" y="4476"/>
                  </a:lnTo>
                  <a:lnTo>
                    <a:pt x="3376" y="4512"/>
                  </a:lnTo>
                  <a:lnTo>
                    <a:pt x="3376" y="4659"/>
                  </a:lnTo>
                  <a:lnTo>
                    <a:pt x="3376" y="4696"/>
                  </a:lnTo>
                  <a:lnTo>
                    <a:pt x="3412" y="4806"/>
                  </a:lnTo>
                  <a:lnTo>
                    <a:pt x="3522" y="4879"/>
                  </a:lnTo>
                  <a:lnTo>
                    <a:pt x="3632" y="4879"/>
                  </a:lnTo>
                  <a:lnTo>
                    <a:pt x="3742" y="4842"/>
                  </a:lnTo>
                  <a:lnTo>
                    <a:pt x="3853" y="4732"/>
                  </a:lnTo>
                  <a:lnTo>
                    <a:pt x="3926" y="4586"/>
                  </a:lnTo>
                  <a:lnTo>
                    <a:pt x="3926" y="4439"/>
                  </a:lnTo>
                  <a:lnTo>
                    <a:pt x="3926" y="4256"/>
                  </a:lnTo>
                  <a:lnTo>
                    <a:pt x="3963" y="3045"/>
                  </a:lnTo>
                  <a:lnTo>
                    <a:pt x="3963" y="1871"/>
                  </a:lnTo>
                  <a:lnTo>
                    <a:pt x="3963" y="1541"/>
                  </a:lnTo>
                  <a:lnTo>
                    <a:pt x="4366" y="1394"/>
                  </a:lnTo>
                  <a:lnTo>
                    <a:pt x="4733" y="1138"/>
                  </a:lnTo>
                  <a:lnTo>
                    <a:pt x="5063" y="844"/>
                  </a:lnTo>
                  <a:lnTo>
                    <a:pt x="5320" y="551"/>
                  </a:lnTo>
                  <a:lnTo>
                    <a:pt x="5467" y="367"/>
                  </a:lnTo>
                  <a:lnTo>
                    <a:pt x="5503" y="257"/>
                  </a:lnTo>
                  <a:lnTo>
                    <a:pt x="5503" y="184"/>
                  </a:lnTo>
                  <a:lnTo>
                    <a:pt x="5430" y="74"/>
                  </a:lnTo>
                  <a:lnTo>
                    <a:pt x="5356" y="37"/>
                  </a:lnTo>
                  <a:lnTo>
                    <a:pt x="528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47" name="Shape 347"/>
            <p:cNvSpPr/>
            <p:nvPr/>
          </p:nvSpPr>
          <p:spPr>
            <a:xfrm>
              <a:off x="6879325" y="4294925"/>
              <a:ext cx="344825" cy="254975"/>
            </a:xfrm>
            <a:custGeom>
              <a:avLst/>
              <a:gdLst/>
              <a:ahLst/>
              <a:cxnLst/>
              <a:rect l="0" t="0" r="0" b="0"/>
              <a:pathLst>
                <a:path w="13793" h="10199" extrusionOk="0">
                  <a:moveTo>
                    <a:pt x="5649" y="2128"/>
                  </a:moveTo>
                  <a:lnTo>
                    <a:pt x="5503" y="2165"/>
                  </a:lnTo>
                  <a:lnTo>
                    <a:pt x="5356" y="2238"/>
                  </a:lnTo>
                  <a:lnTo>
                    <a:pt x="5209" y="2312"/>
                  </a:lnTo>
                  <a:lnTo>
                    <a:pt x="5099" y="2422"/>
                  </a:lnTo>
                  <a:lnTo>
                    <a:pt x="4989" y="2532"/>
                  </a:lnTo>
                  <a:lnTo>
                    <a:pt x="4916" y="2642"/>
                  </a:lnTo>
                  <a:lnTo>
                    <a:pt x="4879" y="2788"/>
                  </a:lnTo>
                  <a:lnTo>
                    <a:pt x="4842" y="2935"/>
                  </a:lnTo>
                  <a:lnTo>
                    <a:pt x="4842" y="3119"/>
                  </a:lnTo>
                  <a:lnTo>
                    <a:pt x="4879" y="3265"/>
                  </a:lnTo>
                  <a:lnTo>
                    <a:pt x="4916" y="3375"/>
                  </a:lnTo>
                  <a:lnTo>
                    <a:pt x="5026" y="3485"/>
                  </a:lnTo>
                  <a:lnTo>
                    <a:pt x="5136" y="3522"/>
                  </a:lnTo>
                  <a:lnTo>
                    <a:pt x="5209" y="3522"/>
                  </a:lnTo>
                  <a:lnTo>
                    <a:pt x="5319" y="3449"/>
                  </a:lnTo>
                  <a:lnTo>
                    <a:pt x="5356" y="3375"/>
                  </a:lnTo>
                  <a:lnTo>
                    <a:pt x="5393" y="3119"/>
                  </a:lnTo>
                  <a:lnTo>
                    <a:pt x="5393" y="2899"/>
                  </a:lnTo>
                  <a:lnTo>
                    <a:pt x="5429" y="3045"/>
                  </a:lnTo>
                  <a:lnTo>
                    <a:pt x="5466" y="3229"/>
                  </a:lnTo>
                  <a:lnTo>
                    <a:pt x="5503" y="3632"/>
                  </a:lnTo>
                  <a:lnTo>
                    <a:pt x="5576" y="3926"/>
                  </a:lnTo>
                  <a:lnTo>
                    <a:pt x="5613" y="4072"/>
                  </a:lnTo>
                  <a:lnTo>
                    <a:pt x="5723" y="4219"/>
                  </a:lnTo>
                  <a:lnTo>
                    <a:pt x="5796" y="4256"/>
                  </a:lnTo>
                  <a:lnTo>
                    <a:pt x="5833" y="4256"/>
                  </a:lnTo>
                  <a:lnTo>
                    <a:pt x="5906" y="4219"/>
                  </a:lnTo>
                  <a:lnTo>
                    <a:pt x="5943" y="4146"/>
                  </a:lnTo>
                  <a:lnTo>
                    <a:pt x="5980" y="4036"/>
                  </a:lnTo>
                  <a:lnTo>
                    <a:pt x="5980" y="3926"/>
                  </a:lnTo>
                  <a:lnTo>
                    <a:pt x="5943" y="3669"/>
                  </a:lnTo>
                  <a:lnTo>
                    <a:pt x="5833" y="3082"/>
                  </a:lnTo>
                  <a:lnTo>
                    <a:pt x="5759" y="2825"/>
                  </a:lnTo>
                  <a:lnTo>
                    <a:pt x="5686" y="2715"/>
                  </a:lnTo>
                  <a:lnTo>
                    <a:pt x="5613" y="2642"/>
                  </a:lnTo>
                  <a:lnTo>
                    <a:pt x="5723" y="2605"/>
                  </a:lnTo>
                  <a:lnTo>
                    <a:pt x="6016" y="2605"/>
                  </a:lnTo>
                  <a:lnTo>
                    <a:pt x="6163" y="2642"/>
                  </a:lnTo>
                  <a:lnTo>
                    <a:pt x="6310" y="3045"/>
                  </a:lnTo>
                  <a:lnTo>
                    <a:pt x="6456" y="3522"/>
                  </a:lnTo>
                  <a:lnTo>
                    <a:pt x="6603" y="3999"/>
                  </a:lnTo>
                  <a:lnTo>
                    <a:pt x="6640" y="4072"/>
                  </a:lnTo>
                  <a:lnTo>
                    <a:pt x="6677" y="4109"/>
                  </a:lnTo>
                  <a:lnTo>
                    <a:pt x="6750" y="4146"/>
                  </a:lnTo>
                  <a:lnTo>
                    <a:pt x="6823" y="4109"/>
                  </a:lnTo>
                  <a:lnTo>
                    <a:pt x="6897" y="4072"/>
                  </a:lnTo>
                  <a:lnTo>
                    <a:pt x="6970" y="4036"/>
                  </a:lnTo>
                  <a:lnTo>
                    <a:pt x="7007" y="3926"/>
                  </a:lnTo>
                  <a:lnTo>
                    <a:pt x="7007" y="3852"/>
                  </a:lnTo>
                  <a:lnTo>
                    <a:pt x="6860" y="3412"/>
                  </a:lnTo>
                  <a:lnTo>
                    <a:pt x="6750" y="3009"/>
                  </a:lnTo>
                  <a:lnTo>
                    <a:pt x="6677" y="2862"/>
                  </a:lnTo>
                  <a:lnTo>
                    <a:pt x="6970" y="3045"/>
                  </a:lnTo>
                  <a:lnTo>
                    <a:pt x="7227" y="3229"/>
                  </a:lnTo>
                  <a:lnTo>
                    <a:pt x="7227" y="3449"/>
                  </a:lnTo>
                  <a:lnTo>
                    <a:pt x="7263" y="3669"/>
                  </a:lnTo>
                  <a:lnTo>
                    <a:pt x="7410" y="4072"/>
                  </a:lnTo>
                  <a:lnTo>
                    <a:pt x="7484" y="4146"/>
                  </a:lnTo>
                  <a:lnTo>
                    <a:pt x="7520" y="4182"/>
                  </a:lnTo>
                  <a:lnTo>
                    <a:pt x="7667" y="4182"/>
                  </a:lnTo>
                  <a:lnTo>
                    <a:pt x="7740" y="4146"/>
                  </a:lnTo>
                  <a:lnTo>
                    <a:pt x="7777" y="4109"/>
                  </a:lnTo>
                  <a:lnTo>
                    <a:pt x="7814" y="4036"/>
                  </a:lnTo>
                  <a:lnTo>
                    <a:pt x="7777" y="3926"/>
                  </a:lnTo>
                  <a:lnTo>
                    <a:pt x="7704" y="3669"/>
                  </a:lnTo>
                  <a:lnTo>
                    <a:pt x="8034" y="3962"/>
                  </a:lnTo>
                  <a:lnTo>
                    <a:pt x="8070" y="3999"/>
                  </a:lnTo>
                  <a:lnTo>
                    <a:pt x="8107" y="3999"/>
                  </a:lnTo>
                  <a:lnTo>
                    <a:pt x="8144" y="3962"/>
                  </a:lnTo>
                  <a:lnTo>
                    <a:pt x="8144" y="3926"/>
                  </a:lnTo>
                  <a:lnTo>
                    <a:pt x="8144" y="3742"/>
                  </a:lnTo>
                  <a:lnTo>
                    <a:pt x="8107" y="3595"/>
                  </a:lnTo>
                  <a:lnTo>
                    <a:pt x="7960" y="3302"/>
                  </a:lnTo>
                  <a:lnTo>
                    <a:pt x="7740" y="3009"/>
                  </a:lnTo>
                  <a:lnTo>
                    <a:pt x="7484" y="2788"/>
                  </a:lnTo>
                  <a:lnTo>
                    <a:pt x="7190" y="2568"/>
                  </a:lnTo>
                  <a:lnTo>
                    <a:pt x="6897" y="2422"/>
                  </a:lnTo>
                  <a:lnTo>
                    <a:pt x="6566" y="2275"/>
                  </a:lnTo>
                  <a:lnTo>
                    <a:pt x="6273" y="2165"/>
                  </a:lnTo>
                  <a:lnTo>
                    <a:pt x="5943" y="2128"/>
                  </a:lnTo>
                  <a:close/>
                  <a:moveTo>
                    <a:pt x="12215" y="3485"/>
                  </a:moveTo>
                  <a:lnTo>
                    <a:pt x="12142" y="3522"/>
                  </a:lnTo>
                  <a:lnTo>
                    <a:pt x="12142" y="3559"/>
                  </a:lnTo>
                  <a:lnTo>
                    <a:pt x="12142" y="3742"/>
                  </a:lnTo>
                  <a:lnTo>
                    <a:pt x="12142" y="3926"/>
                  </a:lnTo>
                  <a:lnTo>
                    <a:pt x="12252" y="4292"/>
                  </a:lnTo>
                  <a:lnTo>
                    <a:pt x="12436" y="4769"/>
                  </a:lnTo>
                  <a:lnTo>
                    <a:pt x="12582" y="5136"/>
                  </a:lnTo>
                  <a:lnTo>
                    <a:pt x="12546" y="5209"/>
                  </a:lnTo>
                  <a:lnTo>
                    <a:pt x="12546" y="5320"/>
                  </a:lnTo>
                  <a:lnTo>
                    <a:pt x="12582" y="5356"/>
                  </a:lnTo>
                  <a:lnTo>
                    <a:pt x="12582" y="5430"/>
                  </a:lnTo>
                  <a:lnTo>
                    <a:pt x="11885" y="5613"/>
                  </a:lnTo>
                  <a:lnTo>
                    <a:pt x="11885" y="5430"/>
                  </a:lnTo>
                  <a:lnTo>
                    <a:pt x="11849" y="5246"/>
                  </a:lnTo>
                  <a:lnTo>
                    <a:pt x="11702" y="4843"/>
                  </a:lnTo>
                  <a:lnTo>
                    <a:pt x="11629" y="4549"/>
                  </a:lnTo>
                  <a:lnTo>
                    <a:pt x="11482" y="4256"/>
                  </a:lnTo>
                  <a:lnTo>
                    <a:pt x="11335" y="3999"/>
                  </a:lnTo>
                  <a:lnTo>
                    <a:pt x="11115" y="3742"/>
                  </a:lnTo>
                  <a:lnTo>
                    <a:pt x="11005" y="3742"/>
                  </a:lnTo>
                  <a:lnTo>
                    <a:pt x="10968" y="3779"/>
                  </a:lnTo>
                  <a:lnTo>
                    <a:pt x="10932" y="3852"/>
                  </a:lnTo>
                  <a:lnTo>
                    <a:pt x="10968" y="4109"/>
                  </a:lnTo>
                  <a:lnTo>
                    <a:pt x="11078" y="4366"/>
                  </a:lnTo>
                  <a:lnTo>
                    <a:pt x="11262" y="4879"/>
                  </a:lnTo>
                  <a:lnTo>
                    <a:pt x="11372" y="5320"/>
                  </a:lnTo>
                  <a:lnTo>
                    <a:pt x="11445" y="5540"/>
                  </a:lnTo>
                  <a:lnTo>
                    <a:pt x="11555" y="5686"/>
                  </a:lnTo>
                  <a:lnTo>
                    <a:pt x="11482" y="5723"/>
                  </a:lnTo>
                  <a:lnTo>
                    <a:pt x="11372" y="5723"/>
                  </a:lnTo>
                  <a:lnTo>
                    <a:pt x="11262" y="5686"/>
                  </a:lnTo>
                  <a:lnTo>
                    <a:pt x="11152" y="5650"/>
                  </a:lnTo>
                  <a:lnTo>
                    <a:pt x="11078" y="5576"/>
                  </a:lnTo>
                  <a:lnTo>
                    <a:pt x="10895" y="5393"/>
                  </a:lnTo>
                  <a:lnTo>
                    <a:pt x="10785" y="5209"/>
                  </a:lnTo>
                  <a:lnTo>
                    <a:pt x="10712" y="5173"/>
                  </a:lnTo>
                  <a:lnTo>
                    <a:pt x="10675" y="4916"/>
                  </a:lnTo>
                  <a:lnTo>
                    <a:pt x="10601" y="4696"/>
                  </a:lnTo>
                  <a:lnTo>
                    <a:pt x="10418" y="4292"/>
                  </a:lnTo>
                  <a:lnTo>
                    <a:pt x="10381" y="4256"/>
                  </a:lnTo>
                  <a:lnTo>
                    <a:pt x="10345" y="4219"/>
                  </a:lnTo>
                  <a:lnTo>
                    <a:pt x="10198" y="4219"/>
                  </a:lnTo>
                  <a:lnTo>
                    <a:pt x="10125" y="4292"/>
                  </a:lnTo>
                  <a:lnTo>
                    <a:pt x="10088" y="4366"/>
                  </a:lnTo>
                  <a:lnTo>
                    <a:pt x="10088" y="4402"/>
                  </a:lnTo>
                  <a:lnTo>
                    <a:pt x="10125" y="4659"/>
                  </a:lnTo>
                  <a:lnTo>
                    <a:pt x="10051" y="4623"/>
                  </a:lnTo>
                  <a:lnTo>
                    <a:pt x="9941" y="4586"/>
                  </a:lnTo>
                  <a:lnTo>
                    <a:pt x="9868" y="4623"/>
                  </a:lnTo>
                  <a:lnTo>
                    <a:pt x="9794" y="4696"/>
                  </a:lnTo>
                  <a:lnTo>
                    <a:pt x="9721" y="4806"/>
                  </a:lnTo>
                  <a:lnTo>
                    <a:pt x="9684" y="4916"/>
                  </a:lnTo>
                  <a:lnTo>
                    <a:pt x="9721" y="5026"/>
                  </a:lnTo>
                  <a:lnTo>
                    <a:pt x="9758" y="5099"/>
                  </a:lnTo>
                  <a:lnTo>
                    <a:pt x="9905" y="5246"/>
                  </a:lnTo>
                  <a:lnTo>
                    <a:pt x="10125" y="5356"/>
                  </a:lnTo>
                  <a:lnTo>
                    <a:pt x="10271" y="5430"/>
                  </a:lnTo>
                  <a:lnTo>
                    <a:pt x="10345" y="5540"/>
                  </a:lnTo>
                  <a:lnTo>
                    <a:pt x="10528" y="5796"/>
                  </a:lnTo>
                  <a:lnTo>
                    <a:pt x="10712" y="5980"/>
                  </a:lnTo>
                  <a:lnTo>
                    <a:pt x="10932" y="6163"/>
                  </a:lnTo>
                  <a:lnTo>
                    <a:pt x="11078" y="6200"/>
                  </a:lnTo>
                  <a:lnTo>
                    <a:pt x="11225" y="6237"/>
                  </a:lnTo>
                  <a:lnTo>
                    <a:pt x="11519" y="6237"/>
                  </a:lnTo>
                  <a:lnTo>
                    <a:pt x="11849" y="6163"/>
                  </a:lnTo>
                  <a:lnTo>
                    <a:pt x="12142" y="6090"/>
                  </a:lnTo>
                  <a:lnTo>
                    <a:pt x="12986" y="5833"/>
                  </a:lnTo>
                  <a:lnTo>
                    <a:pt x="13353" y="5686"/>
                  </a:lnTo>
                  <a:lnTo>
                    <a:pt x="13536" y="5613"/>
                  </a:lnTo>
                  <a:lnTo>
                    <a:pt x="13719" y="5540"/>
                  </a:lnTo>
                  <a:lnTo>
                    <a:pt x="13793" y="5466"/>
                  </a:lnTo>
                  <a:lnTo>
                    <a:pt x="13793" y="5356"/>
                  </a:lnTo>
                  <a:lnTo>
                    <a:pt x="13756" y="5283"/>
                  </a:lnTo>
                  <a:lnTo>
                    <a:pt x="13646" y="5246"/>
                  </a:lnTo>
                  <a:lnTo>
                    <a:pt x="13353" y="5246"/>
                  </a:lnTo>
                  <a:lnTo>
                    <a:pt x="13059" y="5320"/>
                  </a:lnTo>
                  <a:lnTo>
                    <a:pt x="13059" y="5099"/>
                  </a:lnTo>
                  <a:lnTo>
                    <a:pt x="12986" y="4879"/>
                  </a:lnTo>
                  <a:lnTo>
                    <a:pt x="12839" y="4513"/>
                  </a:lnTo>
                  <a:lnTo>
                    <a:pt x="12619" y="3962"/>
                  </a:lnTo>
                  <a:lnTo>
                    <a:pt x="12509" y="3706"/>
                  </a:lnTo>
                  <a:lnTo>
                    <a:pt x="12326" y="3485"/>
                  </a:lnTo>
                  <a:close/>
                  <a:moveTo>
                    <a:pt x="12069" y="1"/>
                  </a:moveTo>
                  <a:lnTo>
                    <a:pt x="11702" y="37"/>
                  </a:lnTo>
                  <a:lnTo>
                    <a:pt x="11335" y="147"/>
                  </a:lnTo>
                  <a:lnTo>
                    <a:pt x="10638" y="368"/>
                  </a:lnTo>
                  <a:lnTo>
                    <a:pt x="9905" y="588"/>
                  </a:lnTo>
                  <a:lnTo>
                    <a:pt x="9538" y="698"/>
                  </a:lnTo>
                  <a:lnTo>
                    <a:pt x="9171" y="844"/>
                  </a:lnTo>
                  <a:lnTo>
                    <a:pt x="8914" y="1028"/>
                  </a:lnTo>
                  <a:lnTo>
                    <a:pt x="8694" y="1211"/>
                  </a:lnTo>
                  <a:lnTo>
                    <a:pt x="8547" y="1431"/>
                  </a:lnTo>
                  <a:lnTo>
                    <a:pt x="8437" y="1688"/>
                  </a:lnTo>
                  <a:lnTo>
                    <a:pt x="8401" y="1945"/>
                  </a:lnTo>
                  <a:lnTo>
                    <a:pt x="8401" y="2238"/>
                  </a:lnTo>
                  <a:lnTo>
                    <a:pt x="8401" y="2532"/>
                  </a:lnTo>
                  <a:lnTo>
                    <a:pt x="8474" y="2825"/>
                  </a:lnTo>
                  <a:lnTo>
                    <a:pt x="8804" y="4402"/>
                  </a:lnTo>
                  <a:lnTo>
                    <a:pt x="8951" y="5173"/>
                  </a:lnTo>
                  <a:lnTo>
                    <a:pt x="9098" y="5980"/>
                  </a:lnTo>
                  <a:lnTo>
                    <a:pt x="9134" y="6347"/>
                  </a:lnTo>
                  <a:lnTo>
                    <a:pt x="9134" y="6713"/>
                  </a:lnTo>
                  <a:lnTo>
                    <a:pt x="8914" y="6126"/>
                  </a:lnTo>
                  <a:lnTo>
                    <a:pt x="8841" y="5796"/>
                  </a:lnTo>
                  <a:lnTo>
                    <a:pt x="8731" y="5430"/>
                  </a:lnTo>
                  <a:lnTo>
                    <a:pt x="8657" y="5246"/>
                  </a:lnTo>
                  <a:lnTo>
                    <a:pt x="8547" y="5099"/>
                  </a:lnTo>
                  <a:lnTo>
                    <a:pt x="8437" y="4953"/>
                  </a:lnTo>
                  <a:lnTo>
                    <a:pt x="8327" y="4879"/>
                  </a:lnTo>
                  <a:lnTo>
                    <a:pt x="8254" y="4879"/>
                  </a:lnTo>
                  <a:lnTo>
                    <a:pt x="8217" y="4916"/>
                  </a:lnTo>
                  <a:lnTo>
                    <a:pt x="8180" y="5026"/>
                  </a:lnTo>
                  <a:lnTo>
                    <a:pt x="8180" y="5136"/>
                  </a:lnTo>
                  <a:lnTo>
                    <a:pt x="8217" y="5393"/>
                  </a:lnTo>
                  <a:lnTo>
                    <a:pt x="8364" y="5906"/>
                  </a:lnTo>
                  <a:lnTo>
                    <a:pt x="8584" y="6567"/>
                  </a:lnTo>
                  <a:lnTo>
                    <a:pt x="8767" y="7227"/>
                  </a:lnTo>
                  <a:lnTo>
                    <a:pt x="8731" y="7374"/>
                  </a:lnTo>
                  <a:lnTo>
                    <a:pt x="8731" y="7447"/>
                  </a:lnTo>
                  <a:lnTo>
                    <a:pt x="8731" y="7520"/>
                  </a:lnTo>
                  <a:lnTo>
                    <a:pt x="8804" y="7594"/>
                  </a:lnTo>
                  <a:lnTo>
                    <a:pt x="8694" y="7740"/>
                  </a:lnTo>
                  <a:lnTo>
                    <a:pt x="8547" y="7887"/>
                  </a:lnTo>
                  <a:lnTo>
                    <a:pt x="8401" y="7997"/>
                  </a:lnTo>
                  <a:lnTo>
                    <a:pt x="8180" y="8107"/>
                  </a:lnTo>
                  <a:lnTo>
                    <a:pt x="8144" y="8034"/>
                  </a:lnTo>
                  <a:lnTo>
                    <a:pt x="8144" y="7997"/>
                  </a:lnTo>
                  <a:lnTo>
                    <a:pt x="8070" y="7961"/>
                  </a:lnTo>
                  <a:lnTo>
                    <a:pt x="7630" y="6530"/>
                  </a:lnTo>
                  <a:lnTo>
                    <a:pt x="7337" y="5650"/>
                  </a:lnTo>
                  <a:lnTo>
                    <a:pt x="7153" y="5283"/>
                  </a:lnTo>
                  <a:lnTo>
                    <a:pt x="7080" y="5026"/>
                  </a:lnTo>
                  <a:lnTo>
                    <a:pt x="7080" y="4953"/>
                  </a:lnTo>
                  <a:lnTo>
                    <a:pt x="7080" y="4879"/>
                  </a:lnTo>
                  <a:lnTo>
                    <a:pt x="7117" y="4806"/>
                  </a:lnTo>
                  <a:lnTo>
                    <a:pt x="7153" y="4733"/>
                  </a:lnTo>
                  <a:lnTo>
                    <a:pt x="7117" y="4659"/>
                  </a:lnTo>
                  <a:lnTo>
                    <a:pt x="7080" y="4623"/>
                  </a:lnTo>
                  <a:lnTo>
                    <a:pt x="6860" y="4476"/>
                  </a:lnTo>
                  <a:lnTo>
                    <a:pt x="6750" y="4439"/>
                  </a:lnTo>
                  <a:lnTo>
                    <a:pt x="6640" y="4476"/>
                  </a:lnTo>
                  <a:lnTo>
                    <a:pt x="6603" y="4549"/>
                  </a:lnTo>
                  <a:lnTo>
                    <a:pt x="6603" y="4623"/>
                  </a:lnTo>
                  <a:lnTo>
                    <a:pt x="6640" y="4659"/>
                  </a:lnTo>
                  <a:lnTo>
                    <a:pt x="6677" y="4769"/>
                  </a:lnTo>
                  <a:lnTo>
                    <a:pt x="6640" y="4879"/>
                  </a:lnTo>
                  <a:lnTo>
                    <a:pt x="6640" y="5063"/>
                  </a:lnTo>
                  <a:lnTo>
                    <a:pt x="6713" y="5320"/>
                  </a:lnTo>
                  <a:lnTo>
                    <a:pt x="6787" y="5576"/>
                  </a:lnTo>
                  <a:lnTo>
                    <a:pt x="6970" y="6090"/>
                  </a:lnTo>
                  <a:lnTo>
                    <a:pt x="7667" y="8254"/>
                  </a:lnTo>
                  <a:lnTo>
                    <a:pt x="7300" y="8254"/>
                  </a:lnTo>
                  <a:lnTo>
                    <a:pt x="6970" y="8181"/>
                  </a:lnTo>
                  <a:lnTo>
                    <a:pt x="6970" y="8107"/>
                  </a:lnTo>
                  <a:lnTo>
                    <a:pt x="6970" y="8034"/>
                  </a:lnTo>
                  <a:lnTo>
                    <a:pt x="6897" y="7997"/>
                  </a:lnTo>
                  <a:lnTo>
                    <a:pt x="6530" y="6383"/>
                  </a:lnTo>
                  <a:lnTo>
                    <a:pt x="6310" y="5503"/>
                  </a:lnTo>
                  <a:lnTo>
                    <a:pt x="6200" y="5099"/>
                  </a:lnTo>
                  <a:lnTo>
                    <a:pt x="6090" y="4916"/>
                  </a:lnTo>
                  <a:lnTo>
                    <a:pt x="5980" y="4733"/>
                  </a:lnTo>
                  <a:lnTo>
                    <a:pt x="5943" y="4696"/>
                  </a:lnTo>
                  <a:lnTo>
                    <a:pt x="5906" y="4696"/>
                  </a:lnTo>
                  <a:lnTo>
                    <a:pt x="5833" y="4733"/>
                  </a:lnTo>
                  <a:lnTo>
                    <a:pt x="5833" y="4769"/>
                  </a:lnTo>
                  <a:lnTo>
                    <a:pt x="5796" y="4989"/>
                  </a:lnTo>
                  <a:lnTo>
                    <a:pt x="5796" y="5173"/>
                  </a:lnTo>
                  <a:lnTo>
                    <a:pt x="5870" y="5576"/>
                  </a:lnTo>
                  <a:lnTo>
                    <a:pt x="6053" y="6383"/>
                  </a:lnTo>
                  <a:lnTo>
                    <a:pt x="6420" y="7887"/>
                  </a:lnTo>
                  <a:lnTo>
                    <a:pt x="6420" y="7887"/>
                  </a:lnTo>
                  <a:lnTo>
                    <a:pt x="6163" y="7740"/>
                  </a:lnTo>
                  <a:lnTo>
                    <a:pt x="5980" y="7520"/>
                  </a:lnTo>
                  <a:lnTo>
                    <a:pt x="5759" y="7227"/>
                  </a:lnTo>
                  <a:lnTo>
                    <a:pt x="5576" y="6897"/>
                  </a:lnTo>
                  <a:lnTo>
                    <a:pt x="5466" y="6567"/>
                  </a:lnTo>
                  <a:lnTo>
                    <a:pt x="5393" y="6237"/>
                  </a:lnTo>
                  <a:lnTo>
                    <a:pt x="5246" y="5540"/>
                  </a:lnTo>
                  <a:lnTo>
                    <a:pt x="5173" y="5209"/>
                  </a:lnTo>
                  <a:lnTo>
                    <a:pt x="5063" y="4879"/>
                  </a:lnTo>
                  <a:lnTo>
                    <a:pt x="4916" y="4586"/>
                  </a:lnTo>
                  <a:lnTo>
                    <a:pt x="4732" y="4366"/>
                  </a:lnTo>
                  <a:lnTo>
                    <a:pt x="4512" y="4146"/>
                  </a:lnTo>
                  <a:lnTo>
                    <a:pt x="4292" y="3962"/>
                  </a:lnTo>
                  <a:lnTo>
                    <a:pt x="4035" y="3816"/>
                  </a:lnTo>
                  <a:lnTo>
                    <a:pt x="3779" y="3706"/>
                  </a:lnTo>
                  <a:lnTo>
                    <a:pt x="3485" y="3595"/>
                  </a:lnTo>
                  <a:lnTo>
                    <a:pt x="3192" y="3522"/>
                  </a:lnTo>
                  <a:lnTo>
                    <a:pt x="2862" y="3449"/>
                  </a:lnTo>
                  <a:lnTo>
                    <a:pt x="2128" y="3449"/>
                  </a:lnTo>
                  <a:lnTo>
                    <a:pt x="1798" y="3522"/>
                  </a:lnTo>
                  <a:lnTo>
                    <a:pt x="1101" y="3669"/>
                  </a:lnTo>
                  <a:lnTo>
                    <a:pt x="404" y="3889"/>
                  </a:lnTo>
                  <a:lnTo>
                    <a:pt x="184" y="3962"/>
                  </a:lnTo>
                  <a:lnTo>
                    <a:pt x="74" y="4036"/>
                  </a:lnTo>
                  <a:lnTo>
                    <a:pt x="0" y="4109"/>
                  </a:lnTo>
                  <a:lnTo>
                    <a:pt x="0" y="4182"/>
                  </a:lnTo>
                  <a:lnTo>
                    <a:pt x="0" y="4219"/>
                  </a:lnTo>
                  <a:lnTo>
                    <a:pt x="0" y="4402"/>
                  </a:lnTo>
                  <a:lnTo>
                    <a:pt x="37" y="4439"/>
                  </a:lnTo>
                  <a:lnTo>
                    <a:pt x="74" y="4513"/>
                  </a:lnTo>
                  <a:lnTo>
                    <a:pt x="257" y="4586"/>
                  </a:lnTo>
                  <a:lnTo>
                    <a:pt x="404" y="4586"/>
                  </a:lnTo>
                  <a:lnTo>
                    <a:pt x="514" y="4513"/>
                  </a:lnTo>
                  <a:lnTo>
                    <a:pt x="624" y="4439"/>
                  </a:lnTo>
                  <a:lnTo>
                    <a:pt x="881" y="4329"/>
                  </a:lnTo>
                  <a:lnTo>
                    <a:pt x="881" y="4366"/>
                  </a:lnTo>
                  <a:lnTo>
                    <a:pt x="881" y="4549"/>
                  </a:lnTo>
                  <a:lnTo>
                    <a:pt x="881" y="4696"/>
                  </a:lnTo>
                  <a:lnTo>
                    <a:pt x="954" y="5026"/>
                  </a:lnTo>
                  <a:lnTo>
                    <a:pt x="1211" y="5686"/>
                  </a:lnTo>
                  <a:lnTo>
                    <a:pt x="1468" y="6493"/>
                  </a:lnTo>
                  <a:lnTo>
                    <a:pt x="1761" y="7300"/>
                  </a:lnTo>
                  <a:lnTo>
                    <a:pt x="1798" y="7374"/>
                  </a:lnTo>
                  <a:lnTo>
                    <a:pt x="1871" y="7447"/>
                  </a:lnTo>
                  <a:lnTo>
                    <a:pt x="2055" y="7447"/>
                  </a:lnTo>
                  <a:lnTo>
                    <a:pt x="2128" y="7410"/>
                  </a:lnTo>
                  <a:lnTo>
                    <a:pt x="2165" y="7337"/>
                  </a:lnTo>
                  <a:lnTo>
                    <a:pt x="2201" y="7227"/>
                  </a:lnTo>
                  <a:lnTo>
                    <a:pt x="2201" y="7154"/>
                  </a:lnTo>
                  <a:lnTo>
                    <a:pt x="1945" y="6383"/>
                  </a:lnTo>
                  <a:lnTo>
                    <a:pt x="1688" y="5650"/>
                  </a:lnTo>
                  <a:lnTo>
                    <a:pt x="1468" y="4989"/>
                  </a:lnTo>
                  <a:lnTo>
                    <a:pt x="1321" y="4696"/>
                  </a:lnTo>
                  <a:lnTo>
                    <a:pt x="1138" y="4402"/>
                  </a:lnTo>
                  <a:lnTo>
                    <a:pt x="1211" y="4329"/>
                  </a:lnTo>
                  <a:lnTo>
                    <a:pt x="1248" y="4329"/>
                  </a:lnTo>
                  <a:lnTo>
                    <a:pt x="1248" y="4292"/>
                  </a:lnTo>
                  <a:lnTo>
                    <a:pt x="1211" y="4292"/>
                  </a:lnTo>
                  <a:lnTo>
                    <a:pt x="1174" y="4256"/>
                  </a:lnTo>
                  <a:lnTo>
                    <a:pt x="1138" y="4256"/>
                  </a:lnTo>
                  <a:lnTo>
                    <a:pt x="1504" y="4182"/>
                  </a:lnTo>
                  <a:lnTo>
                    <a:pt x="1871" y="4109"/>
                  </a:lnTo>
                  <a:lnTo>
                    <a:pt x="1945" y="4256"/>
                  </a:lnTo>
                  <a:lnTo>
                    <a:pt x="2055" y="4439"/>
                  </a:lnTo>
                  <a:lnTo>
                    <a:pt x="2238" y="4879"/>
                  </a:lnTo>
                  <a:lnTo>
                    <a:pt x="2421" y="5320"/>
                  </a:lnTo>
                  <a:lnTo>
                    <a:pt x="2495" y="5760"/>
                  </a:lnTo>
                  <a:lnTo>
                    <a:pt x="2605" y="6200"/>
                  </a:lnTo>
                  <a:lnTo>
                    <a:pt x="2715" y="6420"/>
                  </a:lnTo>
                  <a:lnTo>
                    <a:pt x="2788" y="6603"/>
                  </a:lnTo>
                  <a:lnTo>
                    <a:pt x="2935" y="6787"/>
                  </a:lnTo>
                  <a:lnTo>
                    <a:pt x="3082" y="6933"/>
                  </a:lnTo>
                  <a:lnTo>
                    <a:pt x="3228" y="6970"/>
                  </a:lnTo>
                  <a:lnTo>
                    <a:pt x="3302" y="6933"/>
                  </a:lnTo>
                  <a:lnTo>
                    <a:pt x="3375" y="6860"/>
                  </a:lnTo>
                  <a:lnTo>
                    <a:pt x="3375" y="6750"/>
                  </a:lnTo>
                  <a:lnTo>
                    <a:pt x="3302" y="6530"/>
                  </a:lnTo>
                  <a:lnTo>
                    <a:pt x="3192" y="6347"/>
                  </a:lnTo>
                  <a:lnTo>
                    <a:pt x="3082" y="6126"/>
                  </a:lnTo>
                  <a:lnTo>
                    <a:pt x="3008" y="5943"/>
                  </a:lnTo>
                  <a:lnTo>
                    <a:pt x="2898" y="5503"/>
                  </a:lnTo>
                  <a:lnTo>
                    <a:pt x="2788" y="5063"/>
                  </a:lnTo>
                  <a:lnTo>
                    <a:pt x="2605" y="4549"/>
                  </a:lnTo>
                  <a:lnTo>
                    <a:pt x="2458" y="4292"/>
                  </a:lnTo>
                  <a:lnTo>
                    <a:pt x="2311" y="4036"/>
                  </a:lnTo>
                  <a:lnTo>
                    <a:pt x="2752" y="4036"/>
                  </a:lnTo>
                  <a:lnTo>
                    <a:pt x="3192" y="4109"/>
                  </a:lnTo>
                  <a:lnTo>
                    <a:pt x="3192" y="4219"/>
                  </a:lnTo>
                  <a:lnTo>
                    <a:pt x="3228" y="4366"/>
                  </a:lnTo>
                  <a:lnTo>
                    <a:pt x="3302" y="4623"/>
                  </a:lnTo>
                  <a:lnTo>
                    <a:pt x="3522" y="5063"/>
                  </a:lnTo>
                  <a:lnTo>
                    <a:pt x="3779" y="5833"/>
                  </a:lnTo>
                  <a:lnTo>
                    <a:pt x="3852" y="5943"/>
                  </a:lnTo>
                  <a:lnTo>
                    <a:pt x="3889" y="6016"/>
                  </a:lnTo>
                  <a:lnTo>
                    <a:pt x="3962" y="6090"/>
                  </a:lnTo>
                  <a:lnTo>
                    <a:pt x="4109" y="6126"/>
                  </a:lnTo>
                  <a:lnTo>
                    <a:pt x="4146" y="6090"/>
                  </a:lnTo>
                  <a:lnTo>
                    <a:pt x="4219" y="6053"/>
                  </a:lnTo>
                  <a:lnTo>
                    <a:pt x="4292" y="5943"/>
                  </a:lnTo>
                  <a:lnTo>
                    <a:pt x="4292" y="5796"/>
                  </a:lnTo>
                  <a:lnTo>
                    <a:pt x="4256" y="5686"/>
                  </a:lnTo>
                  <a:lnTo>
                    <a:pt x="4182" y="5540"/>
                  </a:lnTo>
                  <a:lnTo>
                    <a:pt x="3852" y="4659"/>
                  </a:lnTo>
                  <a:lnTo>
                    <a:pt x="3669" y="4292"/>
                  </a:lnTo>
                  <a:lnTo>
                    <a:pt x="4035" y="4513"/>
                  </a:lnTo>
                  <a:lnTo>
                    <a:pt x="4182" y="4623"/>
                  </a:lnTo>
                  <a:lnTo>
                    <a:pt x="4329" y="4769"/>
                  </a:lnTo>
                  <a:lnTo>
                    <a:pt x="4439" y="4953"/>
                  </a:lnTo>
                  <a:lnTo>
                    <a:pt x="4512" y="5136"/>
                  </a:lnTo>
                  <a:lnTo>
                    <a:pt x="4659" y="5540"/>
                  </a:lnTo>
                  <a:lnTo>
                    <a:pt x="4806" y="6347"/>
                  </a:lnTo>
                  <a:lnTo>
                    <a:pt x="4842" y="6640"/>
                  </a:lnTo>
                  <a:lnTo>
                    <a:pt x="4952" y="6933"/>
                  </a:lnTo>
                  <a:lnTo>
                    <a:pt x="5063" y="7190"/>
                  </a:lnTo>
                  <a:lnTo>
                    <a:pt x="5209" y="7447"/>
                  </a:lnTo>
                  <a:lnTo>
                    <a:pt x="5393" y="7704"/>
                  </a:lnTo>
                  <a:lnTo>
                    <a:pt x="5576" y="7924"/>
                  </a:lnTo>
                  <a:lnTo>
                    <a:pt x="5759" y="8144"/>
                  </a:lnTo>
                  <a:lnTo>
                    <a:pt x="5980" y="8327"/>
                  </a:lnTo>
                  <a:lnTo>
                    <a:pt x="6236" y="8474"/>
                  </a:lnTo>
                  <a:lnTo>
                    <a:pt x="6493" y="8621"/>
                  </a:lnTo>
                  <a:lnTo>
                    <a:pt x="6750" y="8694"/>
                  </a:lnTo>
                  <a:lnTo>
                    <a:pt x="7043" y="8768"/>
                  </a:lnTo>
                  <a:lnTo>
                    <a:pt x="7300" y="8804"/>
                  </a:lnTo>
                  <a:lnTo>
                    <a:pt x="7924" y="8804"/>
                  </a:lnTo>
                  <a:lnTo>
                    <a:pt x="8217" y="8694"/>
                  </a:lnTo>
                  <a:lnTo>
                    <a:pt x="8511" y="8621"/>
                  </a:lnTo>
                  <a:lnTo>
                    <a:pt x="8731" y="8474"/>
                  </a:lnTo>
                  <a:lnTo>
                    <a:pt x="8951" y="8291"/>
                  </a:lnTo>
                  <a:lnTo>
                    <a:pt x="9171" y="8107"/>
                  </a:lnTo>
                  <a:lnTo>
                    <a:pt x="9354" y="7887"/>
                  </a:lnTo>
                  <a:lnTo>
                    <a:pt x="9464" y="7667"/>
                  </a:lnTo>
                  <a:lnTo>
                    <a:pt x="9611" y="7410"/>
                  </a:lnTo>
                  <a:lnTo>
                    <a:pt x="9684" y="7117"/>
                  </a:lnTo>
                  <a:lnTo>
                    <a:pt x="9721" y="6787"/>
                  </a:lnTo>
                  <a:lnTo>
                    <a:pt x="9758" y="6457"/>
                  </a:lnTo>
                  <a:lnTo>
                    <a:pt x="9721" y="6090"/>
                  </a:lnTo>
                  <a:lnTo>
                    <a:pt x="9684" y="5760"/>
                  </a:lnTo>
                  <a:lnTo>
                    <a:pt x="9538" y="5063"/>
                  </a:lnTo>
                  <a:lnTo>
                    <a:pt x="9354" y="4366"/>
                  </a:lnTo>
                  <a:lnTo>
                    <a:pt x="9024" y="2788"/>
                  </a:lnTo>
                  <a:lnTo>
                    <a:pt x="8951" y="2422"/>
                  </a:lnTo>
                  <a:lnTo>
                    <a:pt x="8951" y="2238"/>
                  </a:lnTo>
                  <a:lnTo>
                    <a:pt x="8951" y="2055"/>
                  </a:lnTo>
                  <a:lnTo>
                    <a:pt x="9024" y="2348"/>
                  </a:lnTo>
                  <a:lnTo>
                    <a:pt x="9098" y="2568"/>
                  </a:lnTo>
                  <a:lnTo>
                    <a:pt x="9244" y="2788"/>
                  </a:lnTo>
                  <a:lnTo>
                    <a:pt x="9391" y="3009"/>
                  </a:lnTo>
                  <a:lnTo>
                    <a:pt x="9501" y="3082"/>
                  </a:lnTo>
                  <a:lnTo>
                    <a:pt x="9611" y="3119"/>
                  </a:lnTo>
                  <a:lnTo>
                    <a:pt x="9684" y="3119"/>
                  </a:lnTo>
                  <a:lnTo>
                    <a:pt x="9758" y="3082"/>
                  </a:lnTo>
                  <a:lnTo>
                    <a:pt x="9794" y="3045"/>
                  </a:lnTo>
                  <a:lnTo>
                    <a:pt x="9831" y="2972"/>
                  </a:lnTo>
                  <a:lnTo>
                    <a:pt x="9758" y="2788"/>
                  </a:lnTo>
                  <a:lnTo>
                    <a:pt x="9648" y="2605"/>
                  </a:lnTo>
                  <a:lnTo>
                    <a:pt x="9464" y="2275"/>
                  </a:lnTo>
                  <a:lnTo>
                    <a:pt x="9318" y="1908"/>
                  </a:lnTo>
                  <a:lnTo>
                    <a:pt x="9244" y="1725"/>
                  </a:lnTo>
                  <a:lnTo>
                    <a:pt x="9134" y="1541"/>
                  </a:lnTo>
                  <a:lnTo>
                    <a:pt x="9171" y="1505"/>
                  </a:lnTo>
                  <a:lnTo>
                    <a:pt x="9354" y="1358"/>
                  </a:lnTo>
                  <a:lnTo>
                    <a:pt x="9538" y="1248"/>
                  </a:lnTo>
                  <a:lnTo>
                    <a:pt x="9978" y="1101"/>
                  </a:lnTo>
                  <a:lnTo>
                    <a:pt x="10051" y="1395"/>
                  </a:lnTo>
                  <a:lnTo>
                    <a:pt x="10125" y="1688"/>
                  </a:lnTo>
                  <a:lnTo>
                    <a:pt x="10345" y="2238"/>
                  </a:lnTo>
                  <a:lnTo>
                    <a:pt x="10418" y="2495"/>
                  </a:lnTo>
                  <a:lnTo>
                    <a:pt x="10491" y="2825"/>
                  </a:lnTo>
                  <a:lnTo>
                    <a:pt x="10565" y="2972"/>
                  </a:lnTo>
                  <a:lnTo>
                    <a:pt x="10638" y="3082"/>
                  </a:lnTo>
                  <a:lnTo>
                    <a:pt x="10748" y="3192"/>
                  </a:lnTo>
                  <a:lnTo>
                    <a:pt x="10858" y="3229"/>
                  </a:lnTo>
                  <a:lnTo>
                    <a:pt x="10968" y="3229"/>
                  </a:lnTo>
                  <a:lnTo>
                    <a:pt x="11042" y="3192"/>
                  </a:lnTo>
                  <a:lnTo>
                    <a:pt x="11115" y="3119"/>
                  </a:lnTo>
                  <a:lnTo>
                    <a:pt x="11115" y="3009"/>
                  </a:lnTo>
                  <a:lnTo>
                    <a:pt x="11115" y="2972"/>
                  </a:lnTo>
                  <a:lnTo>
                    <a:pt x="11078" y="2899"/>
                  </a:lnTo>
                  <a:lnTo>
                    <a:pt x="11005" y="2825"/>
                  </a:lnTo>
                  <a:lnTo>
                    <a:pt x="10932" y="2642"/>
                  </a:lnTo>
                  <a:lnTo>
                    <a:pt x="10895" y="2458"/>
                  </a:lnTo>
                  <a:lnTo>
                    <a:pt x="10675" y="1835"/>
                  </a:lnTo>
                  <a:lnTo>
                    <a:pt x="10528" y="1395"/>
                  </a:lnTo>
                  <a:lnTo>
                    <a:pt x="10418" y="1174"/>
                  </a:lnTo>
                  <a:lnTo>
                    <a:pt x="10308" y="991"/>
                  </a:lnTo>
                  <a:lnTo>
                    <a:pt x="10455" y="918"/>
                  </a:lnTo>
                  <a:lnTo>
                    <a:pt x="11005" y="734"/>
                  </a:lnTo>
                  <a:lnTo>
                    <a:pt x="11152" y="1174"/>
                  </a:lnTo>
                  <a:lnTo>
                    <a:pt x="11298" y="1615"/>
                  </a:lnTo>
                  <a:lnTo>
                    <a:pt x="11555" y="2348"/>
                  </a:lnTo>
                  <a:lnTo>
                    <a:pt x="11702" y="2678"/>
                  </a:lnTo>
                  <a:lnTo>
                    <a:pt x="11775" y="2788"/>
                  </a:lnTo>
                  <a:lnTo>
                    <a:pt x="11922" y="2899"/>
                  </a:lnTo>
                  <a:lnTo>
                    <a:pt x="11959" y="2935"/>
                  </a:lnTo>
                  <a:lnTo>
                    <a:pt x="12032" y="2899"/>
                  </a:lnTo>
                  <a:lnTo>
                    <a:pt x="12069" y="2899"/>
                  </a:lnTo>
                  <a:lnTo>
                    <a:pt x="12105" y="2825"/>
                  </a:lnTo>
                  <a:lnTo>
                    <a:pt x="12142" y="2715"/>
                  </a:lnTo>
                  <a:lnTo>
                    <a:pt x="12142" y="2568"/>
                  </a:lnTo>
                  <a:lnTo>
                    <a:pt x="12069" y="2275"/>
                  </a:lnTo>
                  <a:lnTo>
                    <a:pt x="11812" y="1688"/>
                  </a:lnTo>
                  <a:lnTo>
                    <a:pt x="11592" y="1101"/>
                  </a:lnTo>
                  <a:lnTo>
                    <a:pt x="11445" y="698"/>
                  </a:lnTo>
                  <a:lnTo>
                    <a:pt x="11372" y="588"/>
                  </a:lnTo>
                  <a:lnTo>
                    <a:pt x="11665" y="441"/>
                  </a:lnTo>
                  <a:lnTo>
                    <a:pt x="11922" y="294"/>
                  </a:lnTo>
                  <a:lnTo>
                    <a:pt x="12105" y="147"/>
                  </a:lnTo>
                  <a:lnTo>
                    <a:pt x="12142" y="111"/>
                  </a:lnTo>
                  <a:lnTo>
                    <a:pt x="12142" y="74"/>
                  </a:lnTo>
                  <a:lnTo>
                    <a:pt x="12105" y="37"/>
                  </a:lnTo>
                  <a:lnTo>
                    <a:pt x="12069" y="1"/>
                  </a:lnTo>
                  <a:close/>
                  <a:moveTo>
                    <a:pt x="4072" y="7080"/>
                  </a:moveTo>
                  <a:lnTo>
                    <a:pt x="4035" y="7117"/>
                  </a:lnTo>
                  <a:lnTo>
                    <a:pt x="3999" y="7154"/>
                  </a:lnTo>
                  <a:lnTo>
                    <a:pt x="3999" y="7337"/>
                  </a:lnTo>
                  <a:lnTo>
                    <a:pt x="3999" y="7557"/>
                  </a:lnTo>
                  <a:lnTo>
                    <a:pt x="4072" y="7961"/>
                  </a:lnTo>
                  <a:lnTo>
                    <a:pt x="4219" y="8327"/>
                  </a:lnTo>
                  <a:lnTo>
                    <a:pt x="4366" y="8731"/>
                  </a:lnTo>
                  <a:lnTo>
                    <a:pt x="4439" y="8804"/>
                  </a:lnTo>
                  <a:lnTo>
                    <a:pt x="4182" y="8988"/>
                  </a:lnTo>
                  <a:lnTo>
                    <a:pt x="3889" y="9098"/>
                  </a:lnTo>
                  <a:lnTo>
                    <a:pt x="3852" y="8951"/>
                  </a:lnTo>
                  <a:lnTo>
                    <a:pt x="3815" y="8804"/>
                  </a:lnTo>
                  <a:lnTo>
                    <a:pt x="3669" y="8511"/>
                  </a:lnTo>
                  <a:lnTo>
                    <a:pt x="3522" y="8071"/>
                  </a:lnTo>
                  <a:lnTo>
                    <a:pt x="3449" y="7887"/>
                  </a:lnTo>
                  <a:lnTo>
                    <a:pt x="3339" y="7667"/>
                  </a:lnTo>
                  <a:lnTo>
                    <a:pt x="3228" y="7630"/>
                  </a:lnTo>
                  <a:lnTo>
                    <a:pt x="3155" y="7630"/>
                  </a:lnTo>
                  <a:lnTo>
                    <a:pt x="3045" y="7704"/>
                  </a:lnTo>
                  <a:lnTo>
                    <a:pt x="3045" y="7777"/>
                  </a:lnTo>
                  <a:lnTo>
                    <a:pt x="3082" y="7997"/>
                  </a:lnTo>
                  <a:lnTo>
                    <a:pt x="3118" y="8217"/>
                  </a:lnTo>
                  <a:lnTo>
                    <a:pt x="3265" y="8658"/>
                  </a:lnTo>
                  <a:lnTo>
                    <a:pt x="3339" y="8951"/>
                  </a:lnTo>
                  <a:lnTo>
                    <a:pt x="3412" y="9098"/>
                  </a:lnTo>
                  <a:lnTo>
                    <a:pt x="3485" y="9244"/>
                  </a:lnTo>
                  <a:lnTo>
                    <a:pt x="2825" y="9428"/>
                  </a:lnTo>
                  <a:lnTo>
                    <a:pt x="2788" y="9281"/>
                  </a:lnTo>
                  <a:lnTo>
                    <a:pt x="2642" y="8768"/>
                  </a:lnTo>
                  <a:lnTo>
                    <a:pt x="2532" y="8547"/>
                  </a:lnTo>
                  <a:lnTo>
                    <a:pt x="2385" y="8327"/>
                  </a:lnTo>
                  <a:lnTo>
                    <a:pt x="2385" y="8254"/>
                  </a:lnTo>
                  <a:lnTo>
                    <a:pt x="2385" y="8217"/>
                  </a:lnTo>
                  <a:lnTo>
                    <a:pt x="2421" y="8181"/>
                  </a:lnTo>
                  <a:lnTo>
                    <a:pt x="2421" y="8144"/>
                  </a:lnTo>
                  <a:lnTo>
                    <a:pt x="2421" y="8107"/>
                  </a:lnTo>
                  <a:lnTo>
                    <a:pt x="2385" y="8107"/>
                  </a:lnTo>
                  <a:lnTo>
                    <a:pt x="2275" y="8144"/>
                  </a:lnTo>
                  <a:lnTo>
                    <a:pt x="2128" y="8144"/>
                  </a:lnTo>
                  <a:lnTo>
                    <a:pt x="2055" y="8181"/>
                  </a:lnTo>
                  <a:lnTo>
                    <a:pt x="2018" y="8254"/>
                  </a:lnTo>
                  <a:lnTo>
                    <a:pt x="1981" y="8327"/>
                  </a:lnTo>
                  <a:lnTo>
                    <a:pt x="1981" y="8401"/>
                  </a:lnTo>
                  <a:lnTo>
                    <a:pt x="2165" y="8841"/>
                  </a:lnTo>
                  <a:lnTo>
                    <a:pt x="2348" y="9318"/>
                  </a:lnTo>
                  <a:lnTo>
                    <a:pt x="2385" y="9575"/>
                  </a:lnTo>
                  <a:lnTo>
                    <a:pt x="1945" y="9685"/>
                  </a:lnTo>
                  <a:lnTo>
                    <a:pt x="1871" y="9721"/>
                  </a:lnTo>
                  <a:lnTo>
                    <a:pt x="1798" y="9795"/>
                  </a:lnTo>
                  <a:lnTo>
                    <a:pt x="1798" y="9868"/>
                  </a:lnTo>
                  <a:lnTo>
                    <a:pt x="1761" y="9941"/>
                  </a:lnTo>
                  <a:lnTo>
                    <a:pt x="1798" y="10015"/>
                  </a:lnTo>
                  <a:lnTo>
                    <a:pt x="1835" y="10088"/>
                  </a:lnTo>
                  <a:lnTo>
                    <a:pt x="1908" y="10161"/>
                  </a:lnTo>
                  <a:lnTo>
                    <a:pt x="1981" y="10198"/>
                  </a:lnTo>
                  <a:lnTo>
                    <a:pt x="2275" y="10198"/>
                  </a:lnTo>
                  <a:lnTo>
                    <a:pt x="2385" y="10125"/>
                  </a:lnTo>
                  <a:lnTo>
                    <a:pt x="2495" y="10088"/>
                  </a:lnTo>
                  <a:lnTo>
                    <a:pt x="2532" y="10051"/>
                  </a:lnTo>
                  <a:lnTo>
                    <a:pt x="2568" y="10088"/>
                  </a:lnTo>
                  <a:lnTo>
                    <a:pt x="2605" y="10125"/>
                  </a:lnTo>
                  <a:lnTo>
                    <a:pt x="2678" y="10125"/>
                  </a:lnTo>
                  <a:lnTo>
                    <a:pt x="2788" y="10088"/>
                  </a:lnTo>
                  <a:lnTo>
                    <a:pt x="2825" y="9978"/>
                  </a:lnTo>
                  <a:lnTo>
                    <a:pt x="3265" y="9868"/>
                  </a:lnTo>
                  <a:lnTo>
                    <a:pt x="3742" y="9721"/>
                  </a:lnTo>
                  <a:lnTo>
                    <a:pt x="4146" y="9575"/>
                  </a:lnTo>
                  <a:lnTo>
                    <a:pt x="4549" y="9354"/>
                  </a:lnTo>
                  <a:lnTo>
                    <a:pt x="4732" y="9208"/>
                  </a:lnTo>
                  <a:lnTo>
                    <a:pt x="4879" y="9061"/>
                  </a:lnTo>
                  <a:lnTo>
                    <a:pt x="5026" y="8841"/>
                  </a:lnTo>
                  <a:lnTo>
                    <a:pt x="5136" y="8621"/>
                  </a:lnTo>
                  <a:lnTo>
                    <a:pt x="5209" y="8401"/>
                  </a:lnTo>
                  <a:lnTo>
                    <a:pt x="5173" y="8181"/>
                  </a:lnTo>
                  <a:lnTo>
                    <a:pt x="5099" y="7997"/>
                  </a:lnTo>
                  <a:lnTo>
                    <a:pt x="5026" y="7887"/>
                  </a:lnTo>
                  <a:lnTo>
                    <a:pt x="4952" y="7814"/>
                  </a:lnTo>
                  <a:lnTo>
                    <a:pt x="4842" y="7814"/>
                  </a:lnTo>
                  <a:lnTo>
                    <a:pt x="4806" y="7851"/>
                  </a:lnTo>
                  <a:lnTo>
                    <a:pt x="4806" y="7887"/>
                  </a:lnTo>
                  <a:lnTo>
                    <a:pt x="4732" y="8327"/>
                  </a:lnTo>
                  <a:lnTo>
                    <a:pt x="4512" y="7667"/>
                  </a:lnTo>
                  <a:lnTo>
                    <a:pt x="4366" y="7374"/>
                  </a:lnTo>
                  <a:lnTo>
                    <a:pt x="4182" y="7117"/>
                  </a:lnTo>
                  <a:lnTo>
                    <a:pt x="4146" y="708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48" name="Shape 348"/>
            <p:cNvSpPr/>
            <p:nvPr/>
          </p:nvSpPr>
          <p:spPr>
            <a:xfrm>
              <a:off x="6114500" y="2324225"/>
              <a:ext cx="158675" cy="329225"/>
            </a:xfrm>
            <a:custGeom>
              <a:avLst/>
              <a:gdLst/>
              <a:ahLst/>
              <a:cxnLst/>
              <a:rect l="0" t="0" r="0" b="0"/>
              <a:pathLst>
                <a:path w="6347" h="13169" extrusionOk="0">
                  <a:moveTo>
                    <a:pt x="588" y="330"/>
                  </a:moveTo>
                  <a:lnTo>
                    <a:pt x="808" y="367"/>
                  </a:lnTo>
                  <a:lnTo>
                    <a:pt x="1028" y="440"/>
                  </a:lnTo>
                  <a:lnTo>
                    <a:pt x="1211" y="550"/>
                  </a:lnTo>
                  <a:lnTo>
                    <a:pt x="1395" y="734"/>
                  </a:lnTo>
                  <a:lnTo>
                    <a:pt x="1578" y="917"/>
                  </a:lnTo>
                  <a:lnTo>
                    <a:pt x="1688" y="1101"/>
                  </a:lnTo>
                  <a:lnTo>
                    <a:pt x="1798" y="1321"/>
                  </a:lnTo>
                  <a:lnTo>
                    <a:pt x="1908" y="1541"/>
                  </a:lnTo>
                  <a:lnTo>
                    <a:pt x="1982" y="1761"/>
                  </a:lnTo>
                  <a:lnTo>
                    <a:pt x="2018" y="2018"/>
                  </a:lnTo>
                  <a:lnTo>
                    <a:pt x="2018" y="2458"/>
                  </a:lnTo>
                  <a:lnTo>
                    <a:pt x="2018" y="2495"/>
                  </a:lnTo>
                  <a:lnTo>
                    <a:pt x="1982" y="2421"/>
                  </a:lnTo>
                  <a:lnTo>
                    <a:pt x="1762" y="1944"/>
                  </a:lnTo>
                  <a:lnTo>
                    <a:pt x="1615" y="1724"/>
                  </a:lnTo>
                  <a:lnTo>
                    <a:pt x="1432" y="1504"/>
                  </a:lnTo>
                  <a:lnTo>
                    <a:pt x="1395" y="1467"/>
                  </a:lnTo>
                  <a:lnTo>
                    <a:pt x="1322" y="1467"/>
                  </a:lnTo>
                  <a:lnTo>
                    <a:pt x="1285" y="1504"/>
                  </a:lnTo>
                  <a:lnTo>
                    <a:pt x="1285" y="1578"/>
                  </a:lnTo>
                  <a:lnTo>
                    <a:pt x="1322" y="1834"/>
                  </a:lnTo>
                  <a:lnTo>
                    <a:pt x="1395" y="2128"/>
                  </a:lnTo>
                  <a:lnTo>
                    <a:pt x="1615" y="2641"/>
                  </a:lnTo>
                  <a:lnTo>
                    <a:pt x="1725" y="2935"/>
                  </a:lnTo>
                  <a:lnTo>
                    <a:pt x="1615" y="2861"/>
                  </a:lnTo>
                  <a:lnTo>
                    <a:pt x="1468" y="2715"/>
                  </a:lnTo>
                  <a:lnTo>
                    <a:pt x="1248" y="2348"/>
                  </a:lnTo>
                  <a:lnTo>
                    <a:pt x="1065" y="1981"/>
                  </a:lnTo>
                  <a:lnTo>
                    <a:pt x="955" y="1724"/>
                  </a:lnTo>
                  <a:lnTo>
                    <a:pt x="845" y="1394"/>
                  </a:lnTo>
                  <a:lnTo>
                    <a:pt x="735" y="1027"/>
                  </a:lnTo>
                  <a:lnTo>
                    <a:pt x="661" y="697"/>
                  </a:lnTo>
                  <a:lnTo>
                    <a:pt x="588" y="330"/>
                  </a:lnTo>
                  <a:close/>
                  <a:moveTo>
                    <a:pt x="3706" y="2825"/>
                  </a:moveTo>
                  <a:lnTo>
                    <a:pt x="3926" y="2861"/>
                  </a:lnTo>
                  <a:lnTo>
                    <a:pt x="4109" y="2935"/>
                  </a:lnTo>
                  <a:lnTo>
                    <a:pt x="4733" y="3118"/>
                  </a:lnTo>
                  <a:lnTo>
                    <a:pt x="4990" y="3228"/>
                  </a:lnTo>
                  <a:lnTo>
                    <a:pt x="5283" y="3375"/>
                  </a:lnTo>
                  <a:lnTo>
                    <a:pt x="5503" y="3522"/>
                  </a:lnTo>
                  <a:lnTo>
                    <a:pt x="5687" y="3668"/>
                  </a:lnTo>
                  <a:lnTo>
                    <a:pt x="5687" y="3668"/>
                  </a:lnTo>
                  <a:lnTo>
                    <a:pt x="5540" y="3632"/>
                  </a:lnTo>
                  <a:lnTo>
                    <a:pt x="5467" y="3632"/>
                  </a:lnTo>
                  <a:lnTo>
                    <a:pt x="5393" y="3705"/>
                  </a:lnTo>
                  <a:lnTo>
                    <a:pt x="5356" y="3778"/>
                  </a:lnTo>
                  <a:lnTo>
                    <a:pt x="5393" y="3888"/>
                  </a:lnTo>
                  <a:lnTo>
                    <a:pt x="5026" y="4035"/>
                  </a:lnTo>
                  <a:lnTo>
                    <a:pt x="4660" y="4109"/>
                  </a:lnTo>
                  <a:lnTo>
                    <a:pt x="4293" y="4182"/>
                  </a:lnTo>
                  <a:lnTo>
                    <a:pt x="3889" y="4182"/>
                  </a:lnTo>
                  <a:lnTo>
                    <a:pt x="3449" y="4109"/>
                  </a:lnTo>
                  <a:lnTo>
                    <a:pt x="3046" y="3999"/>
                  </a:lnTo>
                  <a:lnTo>
                    <a:pt x="2862" y="3925"/>
                  </a:lnTo>
                  <a:lnTo>
                    <a:pt x="2642" y="3815"/>
                  </a:lnTo>
                  <a:lnTo>
                    <a:pt x="2459" y="3668"/>
                  </a:lnTo>
                  <a:lnTo>
                    <a:pt x="2349" y="3595"/>
                  </a:lnTo>
                  <a:lnTo>
                    <a:pt x="2312" y="3522"/>
                  </a:lnTo>
                  <a:lnTo>
                    <a:pt x="2532" y="3668"/>
                  </a:lnTo>
                  <a:lnTo>
                    <a:pt x="2789" y="3815"/>
                  </a:lnTo>
                  <a:lnTo>
                    <a:pt x="3046" y="3888"/>
                  </a:lnTo>
                  <a:lnTo>
                    <a:pt x="3339" y="3999"/>
                  </a:lnTo>
                  <a:lnTo>
                    <a:pt x="3596" y="4035"/>
                  </a:lnTo>
                  <a:lnTo>
                    <a:pt x="3889" y="4109"/>
                  </a:lnTo>
                  <a:lnTo>
                    <a:pt x="4073" y="4109"/>
                  </a:lnTo>
                  <a:lnTo>
                    <a:pt x="4183" y="4072"/>
                  </a:lnTo>
                  <a:lnTo>
                    <a:pt x="4329" y="4035"/>
                  </a:lnTo>
                  <a:lnTo>
                    <a:pt x="4439" y="3962"/>
                  </a:lnTo>
                  <a:lnTo>
                    <a:pt x="4476" y="3888"/>
                  </a:lnTo>
                  <a:lnTo>
                    <a:pt x="4439" y="3778"/>
                  </a:lnTo>
                  <a:lnTo>
                    <a:pt x="4329" y="3705"/>
                  </a:lnTo>
                  <a:lnTo>
                    <a:pt x="4219" y="3632"/>
                  </a:lnTo>
                  <a:lnTo>
                    <a:pt x="3963" y="3595"/>
                  </a:lnTo>
                  <a:lnTo>
                    <a:pt x="3706" y="3558"/>
                  </a:lnTo>
                  <a:lnTo>
                    <a:pt x="3449" y="3522"/>
                  </a:lnTo>
                  <a:lnTo>
                    <a:pt x="2715" y="3338"/>
                  </a:lnTo>
                  <a:lnTo>
                    <a:pt x="2862" y="3228"/>
                  </a:lnTo>
                  <a:lnTo>
                    <a:pt x="3082" y="3081"/>
                  </a:lnTo>
                  <a:lnTo>
                    <a:pt x="3302" y="2935"/>
                  </a:lnTo>
                  <a:lnTo>
                    <a:pt x="3486" y="2861"/>
                  </a:lnTo>
                  <a:lnTo>
                    <a:pt x="3706" y="2825"/>
                  </a:lnTo>
                  <a:close/>
                  <a:moveTo>
                    <a:pt x="1285" y="5686"/>
                  </a:moveTo>
                  <a:lnTo>
                    <a:pt x="1725" y="5723"/>
                  </a:lnTo>
                  <a:lnTo>
                    <a:pt x="1762" y="5723"/>
                  </a:lnTo>
                  <a:lnTo>
                    <a:pt x="1835" y="5869"/>
                  </a:lnTo>
                  <a:lnTo>
                    <a:pt x="1908" y="5943"/>
                  </a:lnTo>
                  <a:lnTo>
                    <a:pt x="2018" y="5943"/>
                  </a:lnTo>
                  <a:lnTo>
                    <a:pt x="2129" y="5869"/>
                  </a:lnTo>
                  <a:lnTo>
                    <a:pt x="2165" y="5759"/>
                  </a:lnTo>
                  <a:lnTo>
                    <a:pt x="2642" y="5796"/>
                  </a:lnTo>
                  <a:lnTo>
                    <a:pt x="3082" y="5796"/>
                  </a:lnTo>
                  <a:lnTo>
                    <a:pt x="3339" y="5833"/>
                  </a:lnTo>
                  <a:lnTo>
                    <a:pt x="3522" y="5869"/>
                  </a:lnTo>
                  <a:lnTo>
                    <a:pt x="3522" y="6016"/>
                  </a:lnTo>
                  <a:lnTo>
                    <a:pt x="3376" y="5979"/>
                  </a:lnTo>
                  <a:lnTo>
                    <a:pt x="3266" y="6016"/>
                  </a:lnTo>
                  <a:lnTo>
                    <a:pt x="3119" y="6089"/>
                  </a:lnTo>
                  <a:lnTo>
                    <a:pt x="3082" y="6163"/>
                  </a:lnTo>
                  <a:lnTo>
                    <a:pt x="3082" y="6236"/>
                  </a:lnTo>
                  <a:lnTo>
                    <a:pt x="2752" y="6236"/>
                  </a:lnTo>
                  <a:lnTo>
                    <a:pt x="1322" y="6163"/>
                  </a:lnTo>
                  <a:lnTo>
                    <a:pt x="808" y="6089"/>
                  </a:lnTo>
                  <a:lnTo>
                    <a:pt x="515" y="6053"/>
                  </a:lnTo>
                  <a:lnTo>
                    <a:pt x="258" y="6089"/>
                  </a:lnTo>
                  <a:lnTo>
                    <a:pt x="368" y="5943"/>
                  </a:lnTo>
                  <a:lnTo>
                    <a:pt x="515" y="5833"/>
                  </a:lnTo>
                  <a:lnTo>
                    <a:pt x="661" y="5723"/>
                  </a:lnTo>
                  <a:lnTo>
                    <a:pt x="808" y="5686"/>
                  </a:lnTo>
                  <a:close/>
                  <a:moveTo>
                    <a:pt x="2239" y="6676"/>
                  </a:moveTo>
                  <a:lnTo>
                    <a:pt x="3009" y="6713"/>
                  </a:lnTo>
                  <a:lnTo>
                    <a:pt x="3156" y="6750"/>
                  </a:lnTo>
                  <a:lnTo>
                    <a:pt x="3156" y="7997"/>
                  </a:lnTo>
                  <a:lnTo>
                    <a:pt x="3119" y="9244"/>
                  </a:lnTo>
                  <a:lnTo>
                    <a:pt x="2422" y="9354"/>
                  </a:lnTo>
                  <a:lnTo>
                    <a:pt x="2422" y="8951"/>
                  </a:lnTo>
                  <a:lnTo>
                    <a:pt x="2312" y="7630"/>
                  </a:lnTo>
                  <a:lnTo>
                    <a:pt x="2275" y="6933"/>
                  </a:lnTo>
                  <a:lnTo>
                    <a:pt x="2239" y="6676"/>
                  </a:lnTo>
                  <a:close/>
                  <a:moveTo>
                    <a:pt x="1065" y="6566"/>
                  </a:moveTo>
                  <a:lnTo>
                    <a:pt x="1872" y="6676"/>
                  </a:lnTo>
                  <a:lnTo>
                    <a:pt x="1835" y="6786"/>
                  </a:lnTo>
                  <a:lnTo>
                    <a:pt x="1835" y="6933"/>
                  </a:lnTo>
                  <a:lnTo>
                    <a:pt x="1872" y="7226"/>
                  </a:lnTo>
                  <a:lnTo>
                    <a:pt x="1945" y="8804"/>
                  </a:lnTo>
                  <a:lnTo>
                    <a:pt x="1982" y="9391"/>
                  </a:lnTo>
                  <a:lnTo>
                    <a:pt x="1542" y="9391"/>
                  </a:lnTo>
                  <a:lnTo>
                    <a:pt x="1101" y="9427"/>
                  </a:lnTo>
                  <a:lnTo>
                    <a:pt x="1028" y="8254"/>
                  </a:lnTo>
                  <a:lnTo>
                    <a:pt x="955" y="7410"/>
                  </a:lnTo>
                  <a:lnTo>
                    <a:pt x="918" y="6970"/>
                  </a:lnTo>
                  <a:lnTo>
                    <a:pt x="808" y="6566"/>
                  </a:lnTo>
                  <a:close/>
                  <a:moveTo>
                    <a:pt x="3082" y="9721"/>
                  </a:moveTo>
                  <a:lnTo>
                    <a:pt x="3009" y="10454"/>
                  </a:lnTo>
                  <a:lnTo>
                    <a:pt x="2972" y="10454"/>
                  </a:lnTo>
                  <a:lnTo>
                    <a:pt x="2862" y="10418"/>
                  </a:lnTo>
                  <a:lnTo>
                    <a:pt x="2752" y="10418"/>
                  </a:lnTo>
                  <a:lnTo>
                    <a:pt x="2605" y="10454"/>
                  </a:lnTo>
                  <a:lnTo>
                    <a:pt x="2495" y="10528"/>
                  </a:lnTo>
                  <a:lnTo>
                    <a:pt x="2495" y="10418"/>
                  </a:lnTo>
                  <a:lnTo>
                    <a:pt x="2459" y="9831"/>
                  </a:lnTo>
                  <a:lnTo>
                    <a:pt x="2789" y="9794"/>
                  </a:lnTo>
                  <a:lnTo>
                    <a:pt x="3082" y="9721"/>
                  </a:lnTo>
                  <a:close/>
                  <a:moveTo>
                    <a:pt x="1138" y="9758"/>
                  </a:moveTo>
                  <a:lnTo>
                    <a:pt x="1358" y="9831"/>
                  </a:lnTo>
                  <a:lnTo>
                    <a:pt x="1542" y="9831"/>
                  </a:lnTo>
                  <a:lnTo>
                    <a:pt x="1982" y="9868"/>
                  </a:lnTo>
                  <a:lnTo>
                    <a:pt x="2018" y="10088"/>
                  </a:lnTo>
                  <a:lnTo>
                    <a:pt x="1982" y="10124"/>
                  </a:lnTo>
                  <a:lnTo>
                    <a:pt x="1688" y="10088"/>
                  </a:lnTo>
                  <a:lnTo>
                    <a:pt x="1615" y="10124"/>
                  </a:lnTo>
                  <a:lnTo>
                    <a:pt x="1542" y="10161"/>
                  </a:lnTo>
                  <a:lnTo>
                    <a:pt x="1542" y="10234"/>
                  </a:lnTo>
                  <a:lnTo>
                    <a:pt x="1578" y="10308"/>
                  </a:lnTo>
                  <a:lnTo>
                    <a:pt x="1725" y="10454"/>
                  </a:lnTo>
                  <a:lnTo>
                    <a:pt x="1945" y="10491"/>
                  </a:lnTo>
                  <a:lnTo>
                    <a:pt x="2018" y="10491"/>
                  </a:lnTo>
                  <a:lnTo>
                    <a:pt x="2018" y="10748"/>
                  </a:lnTo>
                  <a:lnTo>
                    <a:pt x="1798" y="10785"/>
                  </a:lnTo>
                  <a:lnTo>
                    <a:pt x="1798" y="10748"/>
                  </a:lnTo>
                  <a:lnTo>
                    <a:pt x="1762" y="10748"/>
                  </a:lnTo>
                  <a:lnTo>
                    <a:pt x="1688" y="10785"/>
                  </a:lnTo>
                  <a:lnTo>
                    <a:pt x="1615" y="10821"/>
                  </a:lnTo>
                  <a:lnTo>
                    <a:pt x="1542" y="10895"/>
                  </a:lnTo>
                  <a:lnTo>
                    <a:pt x="1505" y="11005"/>
                  </a:lnTo>
                  <a:lnTo>
                    <a:pt x="1542" y="11078"/>
                  </a:lnTo>
                  <a:lnTo>
                    <a:pt x="1652" y="11151"/>
                  </a:lnTo>
                  <a:lnTo>
                    <a:pt x="2055" y="11151"/>
                  </a:lnTo>
                  <a:lnTo>
                    <a:pt x="2129" y="11408"/>
                  </a:lnTo>
                  <a:lnTo>
                    <a:pt x="2239" y="11592"/>
                  </a:lnTo>
                  <a:lnTo>
                    <a:pt x="2275" y="11628"/>
                  </a:lnTo>
                  <a:lnTo>
                    <a:pt x="2349" y="11628"/>
                  </a:lnTo>
                  <a:lnTo>
                    <a:pt x="2422" y="11592"/>
                  </a:lnTo>
                  <a:lnTo>
                    <a:pt x="2459" y="11555"/>
                  </a:lnTo>
                  <a:lnTo>
                    <a:pt x="2532" y="11371"/>
                  </a:lnTo>
                  <a:lnTo>
                    <a:pt x="2569" y="11188"/>
                  </a:lnTo>
                  <a:lnTo>
                    <a:pt x="2569" y="11005"/>
                  </a:lnTo>
                  <a:lnTo>
                    <a:pt x="2532" y="10785"/>
                  </a:lnTo>
                  <a:lnTo>
                    <a:pt x="2679" y="10821"/>
                  </a:lnTo>
                  <a:lnTo>
                    <a:pt x="3009" y="10821"/>
                  </a:lnTo>
                  <a:lnTo>
                    <a:pt x="2936" y="11408"/>
                  </a:lnTo>
                  <a:lnTo>
                    <a:pt x="2862" y="11812"/>
                  </a:lnTo>
                  <a:lnTo>
                    <a:pt x="2825" y="11995"/>
                  </a:lnTo>
                  <a:lnTo>
                    <a:pt x="2752" y="12178"/>
                  </a:lnTo>
                  <a:lnTo>
                    <a:pt x="2642" y="12362"/>
                  </a:lnTo>
                  <a:lnTo>
                    <a:pt x="2532" y="12472"/>
                  </a:lnTo>
                  <a:lnTo>
                    <a:pt x="2349" y="12582"/>
                  </a:lnTo>
                  <a:lnTo>
                    <a:pt x="2129" y="12619"/>
                  </a:lnTo>
                  <a:lnTo>
                    <a:pt x="1945" y="12619"/>
                  </a:lnTo>
                  <a:lnTo>
                    <a:pt x="1798" y="12582"/>
                  </a:lnTo>
                  <a:lnTo>
                    <a:pt x="1652" y="12472"/>
                  </a:lnTo>
                  <a:lnTo>
                    <a:pt x="1505" y="12362"/>
                  </a:lnTo>
                  <a:lnTo>
                    <a:pt x="1432" y="12215"/>
                  </a:lnTo>
                  <a:lnTo>
                    <a:pt x="1322" y="12068"/>
                  </a:lnTo>
                  <a:lnTo>
                    <a:pt x="1211" y="11738"/>
                  </a:lnTo>
                  <a:lnTo>
                    <a:pt x="1138" y="11335"/>
                  </a:lnTo>
                  <a:lnTo>
                    <a:pt x="1138" y="10858"/>
                  </a:lnTo>
                  <a:lnTo>
                    <a:pt x="1138" y="10014"/>
                  </a:lnTo>
                  <a:lnTo>
                    <a:pt x="1138" y="9758"/>
                  </a:lnTo>
                  <a:close/>
                  <a:moveTo>
                    <a:pt x="625" y="0"/>
                  </a:moveTo>
                  <a:lnTo>
                    <a:pt x="478" y="37"/>
                  </a:lnTo>
                  <a:lnTo>
                    <a:pt x="331" y="110"/>
                  </a:lnTo>
                  <a:lnTo>
                    <a:pt x="294" y="184"/>
                  </a:lnTo>
                  <a:lnTo>
                    <a:pt x="294" y="220"/>
                  </a:lnTo>
                  <a:lnTo>
                    <a:pt x="294" y="294"/>
                  </a:lnTo>
                  <a:lnTo>
                    <a:pt x="331" y="330"/>
                  </a:lnTo>
                  <a:lnTo>
                    <a:pt x="294" y="587"/>
                  </a:lnTo>
                  <a:lnTo>
                    <a:pt x="294" y="844"/>
                  </a:lnTo>
                  <a:lnTo>
                    <a:pt x="331" y="1101"/>
                  </a:lnTo>
                  <a:lnTo>
                    <a:pt x="368" y="1321"/>
                  </a:lnTo>
                  <a:lnTo>
                    <a:pt x="551" y="1834"/>
                  </a:lnTo>
                  <a:lnTo>
                    <a:pt x="735" y="2274"/>
                  </a:lnTo>
                  <a:lnTo>
                    <a:pt x="918" y="2641"/>
                  </a:lnTo>
                  <a:lnTo>
                    <a:pt x="1175" y="3008"/>
                  </a:lnTo>
                  <a:lnTo>
                    <a:pt x="1322" y="3155"/>
                  </a:lnTo>
                  <a:lnTo>
                    <a:pt x="1505" y="3265"/>
                  </a:lnTo>
                  <a:lnTo>
                    <a:pt x="1652" y="3375"/>
                  </a:lnTo>
                  <a:lnTo>
                    <a:pt x="1872" y="3375"/>
                  </a:lnTo>
                  <a:lnTo>
                    <a:pt x="1798" y="3815"/>
                  </a:lnTo>
                  <a:lnTo>
                    <a:pt x="1725" y="4365"/>
                  </a:lnTo>
                  <a:lnTo>
                    <a:pt x="1725" y="4659"/>
                  </a:lnTo>
                  <a:lnTo>
                    <a:pt x="1762" y="4806"/>
                  </a:lnTo>
                  <a:lnTo>
                    <a:pt x="1798" y="4916"/>
                  </a:lnTo>
                  <a:lnTo>
                    <a:pt x="1762" y="5319"/>
                  </a:lnTo>
                  <a:lnTo>
                    <a:pt x="1615" y="5319"/>
                  </a:lnTo>
                  <a:lnTo>
                    <a:pt x="1138" y="5282"/>
                  </a:lnTo>
                  <a:lnTo>
                    <a:pt x="918" y="5246"/>
                  </a:lnTo>
                  <a:lnTo>
                    <a:pt x="698" y="5282"/>
                  </a:lnTo>
                  <a:lnTo>
                    <a:pt x="404" y="5392"/>
                  </a:lnTo>
                  <a:lnTo>
                    <a:pt x="294" y="5466"/>
                  </a:lnTo>
                  <a:lnTo>
                    <a:pt x="184" y="5576"/>
                  </a:lnTo>
                  <a:lnTo>
                    <a:pt x="111" y="5686"/>
                  </a:lnTo>
                  <a:lnTo>
                    <a:pt x="74" y="5796"/>
                  </a:lnTo>
                  <a:lnTo>
                    <a:pt x="38" y="5943"/>
                  </a:lnTo>
                  <a:lnTo>
                    <a:pt x="1" y="6089"/>
                  </a:lnTo>
                  <a:lnTo>
                    <a:pt x="38" y="6163"/>
                  </a:lnTo>
                  <a:lnTo>
                    <a:pt x="111" y="6199"/>
                  </a:lnTo>
                  <a:lnTo>
                    <a:pt x="38" y="6273"/>
                  </a:lnTo>
                  <a:lnTo>
                    <a:pt x="38" y="6346"/>
                  </a:lnTo>
                  <a:lnTo>
                    <a:pt x="38" y="6456"/>
                  </a:lnTo>
                  <a:lnTo>
                    <a:pt x="111" y="6530"/>
                  </a:lnTo>
                  <a:lnTo>
                    <a:pt x="184" y="6566"/>
                  </a:lnTo>
                  <a:lnTo>
                    <a:pt x="294" y="6566"/>
                  </a:lnTo>
                  <a:lnTo>
                    <a:pt x="368" y="6493"/>
                  </a:lnTo>
                  <a:lnTo>
                    <a:pt x="441" y="6493"/>
                  </a:lnTo>
                  <a:lnTo>
                    <a:pt x="441" y="6530"/>
                  </a:lnTo>
                  <a:lnTo>
                    <a:pt x="441" y="6786"/>
                  </a:lnTo>
                  <a:lnTo>
                    <a:pt x="441" y="7080"/>
                  </a:lnTo>
                  <a:lnTo>
                    <a:pt x="515" y="7593"/>
                  </a:lnTo>
                  <a:lnTo>
                    <a:pt x="588" y="8657"/>
                  </a:lnTo>
                  <a:lnTo>
                    <a:pt x="625" y="9721"/>
                  </a:lnTo>
                  <a:lnTo>
                    <a:pt x="625" y="10785"/>
                  </a:lnTo>
                  <a:lnTo>
                    <a:pt x="661" y="11225"/>
                  </a:lnTo>
                  <a:lnTo>
                    <a:pt x="698" y="11665"/>
                  </a:lnTo>
                  <a:lnTo>
                    <a:pt x="808" y="12105"/>
                  </a:lnTo>
                  <a:lnTo>
                    <a:pt x="881" y="12289"/>
                  </a:lnTo>
                  <a:lnTo>
                    <a:pt x="991" y="12509"/>
                  </a:lnTo>
                  <a:lnTo>
                    <a:pt x="1065" y="12655"/>
                  </a:lnTo>
                  <a:lnTo>
                    <a:pt x="1175" y="12765"/>
                  </a:lnTo>
                  <a:lnTo>
                    <a:pt x="1322" y="12912"/>
                  </a:lnTo>
                  <a:lnTo>
                    <a:pt x="1468" y="12985"/>
                  </a:lnTo>
                  <a:lnTo>
                    <a:pt x="1615" y="13059"/>
                  </a:lnTo>
                  <a:lnTo>
                    <a:pt x="1798" y="13096"/>
                  </a:lnTo>
                  <a:lnTo>
                    <a:pt x="1945" y="13132"/>
                  </a:lnTo>
                  <a:lnTo>
                    <a:pt x="2129" y="13169"/>
                  </a:lnTo>
                  <a:lnTo>
                    <a:pt x="2349" y="13132"/>
                  </a:lnTo>
                  <a:lnTo>
                    <a:pt x="2569" y="13096"/>
                  </a:lnTo>
                  <a:lnTo>
                    <a:pt x="2752" y="12985"/>
                  </a:lnTo>
                  <a:lnTo>
                    <a:pt x="2899" y="12875"/>
                  </a:lnTo>
                  <a:lnTo>
                    <a:pt x="3009" y="12765"/>
                  </a:lnTo>
                  <a:lnTo>
                    <a:pt x="3119" y="12582"/>
                  </a:lnTo>
                  <a:lnTo>
                    <a:pt x="3302" y="12215"/>
                  </a:lnTo>
                  <a:lnTo>
                    <a:pt x="3412" y="11812"/>
                  </a:lnTo>
                  <a:lnTo>
                    <a:pt x="3449" y="11408"/>
                  </a:lnTo>
                  <a:lnTo>
                    <a:pt x="3522" y="10601"/>
                  </a:lnTo>
                  <a:lnTo>
                    <a:pt x="3632" y="9647"/>
                  </a:lnTo>
                  <a:lnTo>
                    <a:pt x="3669" y="8657"/>
                  </a:lnTo>
                  <a:lnTo>
                    <a:pt x="3669" y="7667"/>
                  </a:lnTo>
                  <a:lnTo>
                    <a:pt x="3669" y="6676"/>
                  </a:lnTo>
                  <a:lnTo>
                    <a:pt x="3743" y="6603"/>
                  </a:lnTo>
                  <a:lnTo>
                    <a:pt x="3779" y="6530"/>
                  </a:lnTo>
                  <a:lnTo>
                    <a:pt x="3779" y="6456"/>
                  </a:lnTo>
                  <a:lnTo>
                    <a:pt x="3889" y="6273"/>
                  </a:lnTo>
                  <a:lnTo>
                    <a:pt x="3963" y="6053"/>
                  </a:lnTo>
                  <a:lnTo>
                    <a:pt x="3999" y="5833"/>
                  </a:lnTo>
                  <a:lnTo>
                    <a:pt x="3963" y="5723"/>
                  </a:lnTo>
                  <a:lnTo>
                    <a:pt x="3926" y="5612"/>
                  </a:lnTo>
                  <a:lnTo>
                    <a:pt x="3816" y="5502"/>
                  </a:lnTo>
                  <a:lnTo>
                    <a:pt x="3669" y="5429"/>
                  </a:lnTo>
                  <a:lnTo>
                    <a:pt x="3486" y="5392"/>
                  </a:lnTo>
                  <a:lnTo>
                    <a:pt x="3266" y="5356"/>
                  </a:lnTo>
                  <a:lnTo>
                    <a:pt x="2532" y="5356"/>
                  </a:lnTo>
                  <a:lnTo>
                    <a:pt x="2165" y="5319"/>
                  </a:lnTo>
                  <a:lnTo>
                    <a:pt x="2092" y="4806"/>
                  </a:lnTo>
                  <a:lnTo>
                    <a:pt x="2165" y="4585"/>
                  </a:lnTo>
                  <a:lnTo>
                    <a:pt x="2165" y="4365"/>
                  </a:lnTo>
                  <a:lnTo>
                    <a:pt x="2202" y="3962"/>
                  </a:lnTo>
                  <a:lnTo>
                    <a:pt x="2459" y="4145"/>
                  </a:lnTo>
                  <a:lnTo>
                    <a:pt x="2715" y="4292"/>
                  </a:lnTo>
                  <a:lnTo>
                    <a:pt x="2972" y="4402"/>
                  </a:lnTo>
                  <a:lnTo>
                    <a:pt x="3266" y="4475"/>
                  </a:lnTo>
                  <a:lnTo>
                    <a:pt x="3522" y="4549"/>
                  </a:lnTo>
                  <a:lnTo>
                    <a:pt x="3816" y="4585"/>
                  </a:lnTo>
                  <a:lnTo>
                    <a:pt x="4403" y="4585"/>
                  </a:lnTo>
                  <a:lnTo>
                    <a:pt x="4660" y="4549"/>
                  </a:lnTo>
                  <a:lnTo>
                    <a:pt x="4953" y="4475"/>
                  </a:lnTo>
                  <a:lnTo>
                    <a:pt x="5210" y="4402"/>
                  </a:lnTo>
                  <a:lnTo>
                    <a:pt x="5503" y="4292"/>
                  </a:lnTo>
                  <a:lnTo>
                    <a:pt x="5760" y="4182"/>
                  </a:lnTo>
                  <a:lnTo>
                    <a:pt x="5833" y="4109"/>
                  </a:lnTo>
                  <a:lnTo>
                    <a:pt x="5833" y="3999"/>
                  </a:lnTo>
                  <a:lnTo>
                    <a:pt x="5833" y="3888"/>
                  </a:lnTo>
                  <a:lnTo>
                    <a:pt x="5797" y="3778"/>
                  </a:lnTo>
                  <a:lnTo>
                    <a:pt x="5797" y="3778"/>
                  </a:lnTo>
                  <a:lnTo>
                    <a:pt x="5833" y="3815"/>
                  </a:lnTo>
                  <a:lnTo>
                    <a:pt x="5980" y="3962"/>
                  </a:lnTo>
                  <a:lnTo>
                    <a:pt x="6053" y="3999"/>
                  </a:lnTo>
                  <a:lnTo>
                    <a:pt x="6200" y="4035"/>
                  </a:lnTo>
                  <a:lnTo>
                    <a:pt x="6237" y="4035"/>
                  </a:lnTo>
                  <a:lnTo>
                    <a:pt x="6274" y="3999"/>
                  </a:lnTo>
                  <a:lnTo>
                    <a:pt x="6347" y="3888"/>
                  </a:lnTo>
                  <a:lnTo>
                    <a:pt x="6310" y="3742"/>
                  </a:lnTo>
                  <a:lnTo>
                    <a:pt x="6274" y="3632"/>
                  </a:lnTo>
                  <a:lnTo>
                    <a:pt x="6200" y="3522"/>
                  </a:lnTo>
                  <a:lnTo>
                    <a:pt x="6090" y="3375"/>
                  </a:lnTo>
                  <a:lnTo>
                    <a:pt x="5833" y="3192"/>
                  </a:lnTo>
                  <a:lnTo>
                    <a:pt x="5613" y="3045"/>
                  </a:lnTo>
                  <a:lnTo>
                    <a:pt x="5283" y="2861"/>
                  </a:lnTo>
                  <a:lnTo>
                    <a:pt x="4953" y="2715"/>
                  </a:lnTo>
                  <a:lnTo>
                    <a:pt x="4256" y="2495"/>
                  </a:lnTo>
                  <a:lnTo>
                    <a:pt x="3926" y="2421"/>
                  </a:lnTo>
                  <a:lnTo>
                    <a:pt x="3596" y="2385"/>
                  </a:lnTo>
                  <a:lnTo>
                    <a:pt x="3302" y="2458"/>
                  </a:lnTo>
                  <a:lnTo>
                    <a:pt x="2972" y="2605"/>
                  </a:lnTo>
                  <a:lnTo>
                    <a:pt x="2679" y="2788"/>
                  </a:lnTo>
                  <a:lnTo>
                    <a:pt x="2349" y="3081"/>
                  </a:lnTo>
                  <a:lnTo>
                    <a:pt x="2349" y="3045"/>
                  </a:lnTo>
                  <a:lnTo>
                    <a:pt x="2385" y="2788"/>
                  </a:lnTo>
                  <a:lnTo>
                    <a:pt x="2459" y="2568"/>
                  </a:lnTo>
                  <a:lnTo>
                    <a:pt x="2495" y="2458"/>
                  </a:lnTo>
                  <a:lnTo>
                    <a:pt x="2495" y="2311"/>
                  </a:lnTo>
                  <a:lnTo>
                    <a:pt x="2495" y="2201"/>
                  </a:lnTo>
                  <a:lnTo>
                    <a:pt x="2422" y="2128"/>
                  </a:lnTo>
                  <a:lnTo>
                    <a:pt x="2385" y="1871"/>
                  </a:lnTo>
                  <a:lnTo>
                    <a:pt x="2312" y="1614"/>
                  </a:lnTo>
                  <a:lnTo>
                    <a:pt x="2129" y="1137"/>
                  </a:lnTo>
                  <a:lnTo>
                    <a:pt x="2018" y="917"/>
                  </a:lnTo>
                  <a:lnTo>
                    <a:pt x="1835" y="661"/>
                  </a:lnTo>
                  <a:lnTo>
                    <a:pt x="1652" y="440"/>
                  </a:lnTo>
                  <a:lnTo>
                    <a:pt x="1395" y="220"/>
                  </a:lnTo>
                  <a:lnTo>
                    <a:pt x="1138" y="74"/>
                  </a:lnTo>
                  <a:lnTo>
                    <a:pt x="88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49" name="Shape 349"/>
            <p:cNvSpPr/>
            <p:nvPr/>
          </p:nvSpPr>
          <p:spPr>
            <a:xfrm>
              <a:off x="6335525" y="1405350"/>
              <a:ext cx="442025" cy="375100"/>
            </a:xfrm>
            <a:custGeom>
              <a:avLst/>
              <a:gdLst/>
              <a:ahLst/>
              <a:cxnLst/>
              <a:rect l="0" t="0" r="0" b="0"/>
              <a:pathLst>
                <a:path w="17681" h="15004" extrusionOk="0">
                  <a:moveTo>
                    <a:pt x="6823" y="1981"/>
                  </a:moveTo>
                  <a:lnTo>
                    <a:pt x="6676" y="2018"/>
                  </a:lnTo>
                  <a:lnTo>
                    <a:pt x="6566" y="2055"/>
                  </a:lnTo>
                  <a:lnTo>
                    <a:pt x="6493" y="2201"/>
                  </a:lnTo>
                  <a:lnTo>
                    <a:pt x="6420" y="2385"/>
                  </a:lnTo>
                  <a:lnTo>
                    <a:pt x="6383" y="2531"/>
                  </a:lnTo>
                  <a:lnTo>
                    <a:pt x="6383" y="2641"/>
                  </a:lnTo>
                  <a:lnTo>
                    <a:pt x="6420" y="2752"/>
                  </a:lnTo>
                  <a:lnTo>
                    <a:pt x="6493" y="2825"/>
                  </a:lnTo>
                  <a:lnTo>
                    <a:pt x="6566" y="2862"/>
                  </a:lnTo>
                  <a:lnTo>
                    <a:pt x="6713" y="2862"/>
                  </a:lnTo>
                  <a:lnTo>
                    <a:pt x="6860" y="2825"/>
                  </a:lnTo>
                  <a:lnTo>
                    <a:pt x="6933" y="2752"/>
                  </a:lnTo>
                  <a:lnTo>
                    <a:pt x="7006" y="2641"/>
                  </a:lnTo>
                  <a:lnTo>
                    <a:pt x="7080" y="2531"/>
                  </a:lnTo>
                  <a:lnTo>
                    <a:pt x="7080" y="2421"/>
                  </a:lnTo>
                  <a:lnTo>
                    <a:pt x="7080" y="2275"/>
                  </a:lnTo>
                  <a:lnTo>
                    <a:pt x="7006" y="2165"/>
                  </a:lnTo>
                  <a:lnTo>
                    <a:pt x="6933" y="2055"/>
                  </a:lnTo>
                  <a:lnTo>
                    <a:pt x="6823" y="1981"/>
                  </a:lnTo>
                  <a:close/>
                  <a:moveTo>
                    <a:pt x="5282" y="2641"/>
                  </a:moveTo>
                  <a:lnTo>
                    <a:pt x="5209" y="2678"/>
                  </a:lnTo>
                  <a:lnTo>
                    <a:pt x="5136" y="2715"/>
                  </a:lnTo>
                  <a:lnTo>
                    <a:pt x="5062" y="2788"/>
                  </a:lnTo>
                  <a:lnTo>
                    <a:pt x="5062" y="2898"/>
                  </a:lnTo>
                  <a:lnTo>
                    <a:pt x="5062" y="2935"/>
                  </a:lnTo>
                  <a:lnTo>
                    <a:pt x="4989" y="2972"/>
                  </a:lnTo>
                  <a:lnTo>
                    <a:pt x="4952" y="3045"/>
                  </a:lnTo>
                  <a:lnTo>
                    <a:pt x="4952" y="3118"/>
                  </a:lnTo>
                  <a:lnTo>
                    <a:pt x="4952" y="3228"/>
                  </a:lnTo>
                  <a:lnTo>
                    <a:pt x="5026" y="3338"/>
                  </a:lnTo>
                  <a:lnTo>
                    <a:pt x="5099" y="3412"/>
                  </a:lnTo>
                  <a:lnTo>
                    <a:pt x="5319" y="3412"/>
                  </a:lnTo>
                  <a:lnTo>
                    <a:pt x="5429" y="3338"/>
                  </a:lnTo>
                  <a:lnTo>
                    <a:pt x="5502" y="3265"/>
                  </a:lnTo>
                  <a:lnTo>
                    <a:pt x="5576" y="3155"/>
                  </a:lnTo>
                  <a:lnTo>
                    <a:pt x="5613" y="3008"/>
                  </a:lnTo>
                  <a:lnTo>
                    <a:pt x="5576" y="2862"/>
                  </a:lnTo>
                  <a:lnTo>
                    <a:pt x="5502" y="2752"/>
                  </a:lnTo>
                  <a:lnTo>
                    <a:pt x="5392" y="2678"/>
                  </a:lnTo>
                  <a:lnTo>
                    <a:pt x="5282" y="2641"/>
                  </a:lnTo>
                  <a:close/>
                  <a:moveTo>
                    <a:pt x="6786" y="3559"/>
                  </a:moveTo>
                  <a:lnTo>
                    <a:pt x="6640" y="3595"/>
                  </a:lnTo>
                  <a:lnTo>
                    <a:pt x="6493" y="3705"/>
                  </a:lnTo>
                  <a:lnTo>
                    <a:pt x="6383" y="3815"/>
                  </a:lnTo>
                  <a:lnTo>
                    <a:pt x="6309" y="3962"/>
                  </a:lnTo>
                  <a:lnTo>
                    <a:pt x="6273" y="4109"/>
                  </a:lnTo>
                  <a:lnTo>
                    <a:pt x="6273" y="4255"/>
                  </a:lnTo>
                  <a:lnTo>
                    <a:pt x="6273" y="4366"/>
                  </a:lnTo>
                  <a:lnTo>
                    <a:pt x="6383" y="4439"/>
                  </a:lnTo>
                  <a:lnTo>
                    <a:pt x="6493" y="4476"/>
                  </a:lnTo>
                  <a:lnTo>
                    <a:pt x="6603" y="4439"/>
                  </a:lnTo>
                  <a:lnTo>
                    <a:pt x="6750" y="4329"/>
                  </a:lnTo>
                  <a:lnTo>
                    <a:pt x="6860" y="4329"/>
                  </a:lnTo>
                  <a:lnTo>
                    <a:pt x="6970" y="4292"/>
                  </a:lnTo>
                  <a:lnTo>
                    <a:pt x="7080" y="4182"/>
                  </a:lnTo>
                  <a:lnTo>
                    <a:pt x="7153" y="4035"/>
                  </a:lnTo>
                  <a:lnTo>
                    <a:pt x="7153" y="3852"/>
                  </a:lnTo>
                  <a:lnTo>
                    <a:pt x="7080" y="3705"/>
                  </a:lnTo>
                  <a:lnTo>
                    <a:pt x="7043" y="3632"/>
                  </a:lnTo>
                  <a:lnTo>
                    <a:pt x="6970" y="3595"/>
                  </a:lnTo>
                  <a:lnTo>
                    <a:pt x="6786" y="3559"/>
                  </a:lnTo>
                  <a:close/>
                  <a:moveTo>
                    <a:pt x="4806" y="5979"/>
                  </a:moveTo>
                  <a:lnTo>
                    <a:pt x="4622" y="6090"/>
                  </a:lnTo>
                  <a:lnTo>
                    <a:pt x="4439" y="6200"/>
                  </a:lnTo>
                  <a:lnTo>
                    <a:pt x="4402" y="6236"/>
                  </a:lnTo>
                  <a:lnTo>
                    <a:pt x="4329" y="6310"/>
                  </a:lnTo>
                  <a:lnTo>
                    <a:pt x="4255" y="6383"/>
                  </a:lnTo>
                  <a:lnTo>
                    <a:pt x="4219" y="6493"/>
                  </a:lnTo>
                  <a:lnTo>
                    <a:pt x="4219" y="6566"/>
                  </a:lnTo>
                  <a:lnTo>
                    <a:pt x="4255" y="6713"/>
                  </a:lnTo>
                  <a:lnTo>
                    <a:pt x="4329" y="6860"/>
                  </a:lnTo>
                  <a:lnTo>
                    <a:pt x="4365" y="6897"/>
                  </a:lnTo>
                  <a:lnTo>
                    <a:pt x="4475" y="6970"/>
                  </a:lnTo>
                  <a:lnTo>
                    <a:pt x="4585" y="7007"/>
                  </a:lnTo>
                  <a:lnTo>
                    <a:pt x="4696" y="7043"/>
                  </a:lnTo>
                  <a:lnTo>
                    <a:pt x="4842" y="7007"/>
                  </a:lnTo>
                  <a:lnTo>
                    <a:pt x="4952" y="6970"/>
                  </a:lnTo>
                  <a:lnTo>
                    <a:pt x="5026" y="6897"/>
                  </a:lnTo>
                  <a:lnTo>
                    <a:pt x="5209" y="6750"/>
                  </a:lnTo>
                  <a:lnTo>
                    <a:pt x="5282" y="6640"/>
                  </a:lnTo>
                  <a:lnTo>
                    <a:pt x="5319" y="6493"/>
                  </a:lnTo>
                  <a:lnTo>
                    <a:pt x="5356" y="6346"/>
                  </a:lnTo>
                  <a:lnTo>
                    <a:pt x="5356" y="6236"/>
                  </a:lnTo>
                  <a:lnTo>
                    <a:pt x="5282" y="6126"/>
                  </a:lnTo>
                  <a:lnTo>
                    <a:pt x="5209" y="6053"/>
                  </a:lnTo>
                  <a:lnTo>
                    <a:pt x="5136" y="5979"/>
                  </a:lnTo>
                  <a:close/>
                  <a:moveTo>
                    <a:pt x="4219" y="4916"/>
                  </a:moveTo>
                  <a:lnTo>
                    <a:pt x="4219" y="5062"/>
                  </a:lnTo>
                  <a:lnTo>
                    <a:pt x="4255" y="5136"/>
                  </a:lnTo>
                  <a:lnTo>
                    <a:pt x="4292" y="5173"/>
                  </a:lnTo>
                  <a:lnTo>
                    <a:pt x="4439" y="5209"/>
                  </a:lnTo>
                  <a:lnTo>
                    <a:pt x="4549" y="5173"/>
                  </a:lnTo>
                  <a:lnTo>
                    <a:pt x="4585" y="5136"/>
                  </a:lnTo>
                  <a:lnTo>
                    <a:pt x="4622" y="5062"/>
                  </a:lnTo>
                  <a:lnTo>
                    <a:pt x="4659" y="5026"/>
                  </a:lnTo>
                  <a:lnTo>
                    <a:pt x="4989" y="5136"/>
                  </a:lnTo>
                  <a:lnTo>
                    <a:pt x="5319" y="5209"/>
                  </a:lnTo>
                  <a:lnTo>
                    <a:pt x="5392" y="5319"/>
                  </a:lnTo>
                  <a:lnTo>
                    <a:pt x="5466" y="5429"/>
                  </a:lnTo>
                  <a:lnTo>
                    <a:pt x="5686" y="5613"/>
                  </a:lnTo>
                  <a:lnTo>
                    <a:pt x="5869" y="5833"/>
                  </a:lnTo>
                  <a:lnTo>
                    <a:pt x="5979" y="6053"/>
                  </a:lnTo>
                  <a:lnTo>
                    <a:pt x="6016" y="6273"/>
                  </a:lnTo>
                  <a:lnTo>
                    <a:pt x="5979" y="6530"/>
                  </a:lnTo>
                  <a:lnTo>
                    <a:pt x="5943" y="6676"/>
                  </a:lnTo>
                  <a:lnTo>
                    <a:pt x="5869" y="6823"/>
                  </a:lnTo>
                  <a:lnTo>
                    <a:pt x="5686" y="7080"/>
                  </a:lnTo>
                  <a:lnTo>
                    <a:pt x="5466" y="7227"/>
                  </a:lnTo>
                  <a:lnTo>
                    <a:pt x="5209" y="7373"/>
                  </a:lnTo>
                  <a:lnTo>
                    <a:pt x="4916" y="7447"/>
                  </a:lnTo>
                  <a:lnTo>
                    <a:pt x="4622" y="7483"/>
                  </a:lnTo>
                  <a:lnTo>
                    <a:pt x="4329" y="7520"/>
                  </a:lnTo>
                  <a:lnTo>
                    <a:pt x="4035" y="7483"/>
                  </a:lnTo>
                  <a:lnTo>
                    <a:pt x="3778" y="7447"/>
                  </a:lnTo>
                  <a:lnTo>
                    <a:pt x="3485" y="7337"/>
                  </a:lnTo>
                  <a:lnTo>
                    <a:pt x="3338" y="7227"/>
                  </a:lnTo>
                  <a:lnTo>
                    <a:pt x="3228" y="7080"/>
                  </a:lnTo>
                  <a:lnTo>
                    <a:pt x="3155" y="6897"/>
                  </a:lnTo>
                  <a:lnTo>
                    <a:pt x="3118" y="6713"/>
                  </a:lnTo>
                  <a:lnTo>
                    <a:pt x="3082" y="6383"/>
                  </a:lnTo>
                  <a:lnTo>
                    <a:pt x="3155" y="6090"/>
                  </a:lnTo>
                  <a:lnTo>
                    <a:pt x="3228" y="5796"/>
                  </a:lnTo>
                  <a:lnTo>
                    <a:pt x="3375" y="5539"/>
                  </a:lnTo>
                  <a:lnTo>
                    <a:pt x="3558" y="5319"/>
                  </a:lnTo>
                  <a:lnTo>
                    <a:pt x="3742" y="5173"/>
                  </a:lnTo>
                  <a:lnTo>
                    <a:pt x="3962" y="5026"/>
                  </a:lnTo>
                  <a:lnTo>
                    <a:pt x="4219" y="4916"/>
                  </a:lnTo>
                  <a:close/>
                  <a:moveTo>
                    <a:pt x="11628" y="7190"/>
                  </a:moveTo>
                  <a:lnTo>
                    <a:pt x="11958" y="7263"/>
                  </a:lnTo>
                  <a:lnTo>
                    <a:pt x="12252" y="7263"/>
                  </a:lnTo>
                  <a:lnTo>
                    <a:pt x="12362" y="7227"/>
                  </a:lnTo>
                  <a:lnTo>
                    <a:pt x="12435" y="7447"/>
                  </a:lnTo>
                  <a:lnTo>
                    <a:pt x="12509" y="7704"/>
                  </a:lnTo>
                  <a:lnTo>
                    <a:pt x="12509" y="7814"/>
                  </a:lnTo>
                  <a:lnTo>
                    <a:pt x="12472" y="7814"/>
                  </a:lnTo>
                  <a:lnTo>
                    <a:pt x="12399" y="7850"/>
                  </a:lnTo>
                  <a:lnTo>
                    <a:pt x="12399" y="7887"/>
                  </a:lnTo>
                  <a:lnTo>
                    <a:pt x="12252" y="7814"/>
                  </a:lnTo>
                  <a:lnTo>
                    <a:pt x="11738" y="7557"/>
                  </a:lnTo>
                  <a:lnTo>
                    <a:pt x="11702" y="7483"/>
                  </a:lnTo>
                  <a:lnTo>
                    <a:pt x="11628" y="7373"/>
                  </a:lnTo>
                  <a:lnTo>
                    <a:pt x="11628" y="7190"/>
                  </a:lnTo>
                  <a:close/>
                  <a:moveTo>
                    <a:pt x="4329" y="4402"/>
                  </a:moveTo>
                  <a:lnTo>
                    <a:pt x="4255" y="4476"/>
                  </a:lnTo>
                  <a:lnTo>
                    <a:pt x="4035" y="4512"/>
                  </a:lnTo>
                  <a:lnTo>
                    <a:pt x="3815" y="4622"/>
                  </a:lnTo>
                  <a:lnTo>
                    <a:pt x="3632" y="4732"/>
                  </a:lnTo>
                  <a:lnTo>
                    <a:pt x="3448" y="4842"/>
                  </a:lnTo>
                  <a:lnTo>
                    <a:pt x="3265" y="4989"/>
                  </a:lnTo>
                  <a:lnTo>
                    <a:pt x="3082" y="5173"/>
                  </a:lnTo>
                  <a:lnTo>
                    <a:pt x="2971" y="5356"/>
                  </a:lnTo>
                  <a:lnTo>
                    <a:pt x="2825" y="5576"/>
                  </a:lnTo>
                  <a:lnTo>
                    <a:pt x="2715" y="5906"/>
                  </a:lnTo>
                  <a:lnTo>
                    <a:pt x="2641" y="6236"/>
                  </a:lnTo>
                  <a:lnTo>
                    <a:pt x="2641" y="6603"/>
                  </a:lnTo>
                  <a:lnTo>
                    <a:pt x="2678" y="6933"/>
                  </a:lnTo>
                  <a:lnTo>
                    <a:pt x="2825" y="7263"/>
                  </a:lnTo>
                  <a:lnTo>
                    <a:pt x="3008" y="7520"/>
                  </a:lnTo>
                  <a:lnTo>
                    <a:pt x="3118" y="7667"/>
                  </a:lnTo>
                  <a:lnTo>
                    <a:pt x="3265" y="7740"/>
                  </a:lnTo>
                  <a:lnTo>
                    <a:pt x="3412" y="7850"/>
                  </a:lnTo>
                  <a:lnTo>
                    <a:pt x="3595" y="7887"/>
                  </a:lnTo>
                  <a:lnTo>
                    <a:pt x="3962" y="7997"/>
                  </a:lnTo>
                  <a:lnTo>
                    <a:pt x="4292" y="8034"/>
                  </a:lnTo>
                  <a:lnTo>
                    <a:pt x="4659" y="7997"/>
                  </a:lnTo>
                  <a:lnTo>
                    <a:pt x="5026" y="7960"/>
                  </a:lnTo>
                  <a:lnTo>
                    <a:pt x="5356" y="7850"/>
                  </a:lnTo>
                  <a:lnTo>
                    <a:pt x="5686" y="7704"/>
                  </a:lnTo>
                  <a:lnTo>
                    <a:pt x="5979" y="7483"/>
                  </a:lnTo>
                  <a:lnTo>
                    <a:pt x="6236" y="7227"/>
                  </a:lnTo>
                  <a:lnTo>
                    <a:pt x="6383" y="6933"/>
                  </a:lnTo>
                  <a:lnTo>
                    <a:pt x="6456" y="6640"/>
                  </a:lnTo>
                  <a:lnTo>
                    <a:pt x="6530" y="6346"/>
                  </a:lnTo>
                  <a:lnTo>
                    <a:pt x="6493" y="6016"/>
                  </a:lnTo>
                  <a:lnTo>
                    <a:pt x="6420" y="5759"/>
                  </a:lnTo>
                  <a:lnTo>
                    <a:pt x="6273" y="5503"/>
                  </a:lnTo>
                  <a:lnTo>
                    <a:pt x="6163" y="5393"/>
                  </a:lnTo>
                  <a:lnTo>
                    <a:pt x="5979" y="5246"/>
                  </a:lnTo>
                  <a:lnTo>
                    <a:pt x="5833" y="5099"/>
                  </a:lnTo>
                  <a:lnTo>
                    <a:pt x="5796" y="5026"/>
                  </a:lnTo>
                  <a:lnTo>
                    <a:pt x="5796" y="4952"/>
                  </a:lnTo>
                  <a:lnTo>
                    <a:pt x="5759" y="4879"/>
                  </a:lnTo>
                  <a:lnTo>
                    <a:pt x="5723" y="4806"/>
                  </a:lnTo>
                  <a:lnTo>
                    <a:pt x="5649" y="4732"/>
                  </a:lnTo>
                  <a:lnTo>
                    <a:pt x="5539" y="4696"/>
                  </a:lnTo>
                  <a:lnTo>
                    <a:pt x="5209" y="4659"/>
                  </a:lnTo>
                  <a:lnTo>
                    <a:pt x="5136" y="4586"/>
                  </a:lnTo>
                  <a:lnTo>
                    <a:pt x="5136" y="4512"/>
                  </a:lnTo>
                  <a:lnTo>
                    <a:pt x="5062" y="4439"/>
                  </a:lnTo>
                  <a:lnTo>
                    <a:pt x="4585" y="4439"/>
                  </a:lnTo>
                  <a:lnTo>
                    <a:pt x="4475" y="4402"/>
                  </a:lnTo>
                  <a:close/>
                  <a:moveTo>
                    <a:pt x="1761" y="7447"/>
                  </a:moveTo>
                  <a:lnTo>
                    <a:pt x="1908" y="7483"/>
                  </a:lnTo>
                  <a:lnTo>
                    <a:pt x="2054" y="7520"/>
                  </a:lnTo>
                  <a:lnTo>
                    <a:pt x="2164" y="7630"/>
                  </a:lnTo>
                  <a:lnTo>
                    <a:pt x="2275" y="7740"/>
                  </a:lnTo>
                  <a:lnTo>
                    <a:pt x="2348" y="7887"/>
                  </a:lnTo>
                  <a:lnTo>
                    <a:pt x="2348" y="8070"/>
                  </a:lnTo>
                  <a:lnTo>
                    <a:pt x="2348" y="8107"/>
                  </a:lnTo>
                  <a:lnTo>
                    <a:pt x="2311" y="8144"/>
                  </a:lnTo>
                  <a:lnTo>
                    <a:pt x="2238" y="8144"/>
                  </a:lnTo>
                  <a:lnTo>
                    <a:pt x="2128" y="8070"/>
                  </a:lnTo>
                  <a:lnTo>
                    <a:pt x="2018" y="7960"/>
                  </a:lnTo>
                  <a:lnTo>
                    <a:pt x="1908" y="7814"/>
                  </a:lnTo>
                  <a:lnTo>
                    <a:pt x="1724" y="7520"/>
                  </a:lnTo>
                  <a:lnTo>
                    <a:pt x="1651" y="7447"/>
                  </a:lnTo>
                  <a:close/>
                  <a:moveTo>
                    <a:pt x="14233" y="7630"/>
                  </a:moveTo>
                  <a:lnTo>
                    <a:pt x="14159" y="7667"/>
                  </a:lnTo>
                  <a:lnTo>
                    <a:pt x="14123" y="7740"/>
                  </a:lnTo>
                  <a:lnTo>
                    <a:pt x="14013" y="7960"/>
                  </a:lnTo>
                  <a:lnTo>
                    <a:pt x="14013" y="8070"/>
                  </a:lnTo>
                  <a:lnTo>
                    <a:pt x="14049" y="8180"/>
                  </a:lnTo>
                  <a:lnTo>
                    <a:pt x="14086" y="8254"/>
                  </a:lnTo>
                  <a:lnTo>
                    <a:pt x="14159" y="8290"/>
                  </a:lnTo>
                  <a:lnTo>
                    <a:pt x="14306" y="8290"/>
                  </a:lnTo>
                  <a:lnTo>
                    <a:pt x="14416" y="8254"/>
                  </a:lnTo>
                  <a:lnTo>
                    <a:pt x="14453" y="8180"/>
                  </a:lnTo>
                  <a:lnTo>
                    <a:pt x="14490" y="8107"/>
                  </a:lnTo>
                  <a:lnTo>
                    <a:pt x="14490" y="7997"/>
                  </a:lnTo>
                  <a:lnTo>
                    <a:pt x="14490" y="7924"/>
                  </a:lnTo>
                  <a:lnTo>
                    <a:pt x="14490" y="7777"/>
                  </a:lnTo>
                  <a:lnTo>
                    <a:pt x="14453" y="7704"/>
                  </a:lnTo>
                  <a:lnTo>
                    <a:pt x="14416" y="7667"/>
                  </a:lnTo>
                  <a:lnTo>
                    <a:pt x="14306" y="7630"/>
                  </a:lnTo>
                  <a:close/>
                  <a:moveTo>
                    <a:pt x="7410" y="6236"/>
                  </a:moveTo>
                  <a:lnTo>
                    <a:pt x="7300" y="6310"/>
                  </a:lnTo>
                  <a:lnTo>
                    <a:pt x="7227" y="6346"/>
                  </a:lnTo>
                  <a:lnTo>
                    <a:pt x="7190" y="6420"/>
                  </a:lnTo>
                  <a:lnTo>
                    <a:pt x="7153" y="6566"/>
                  </a:lnTo>
                  <a:lnTo>
                    <a:pt x="7153" y="6750"/>
                  </a:lnTo>
                  <a:lnTo>
                    <a:pt x="7190" y="6933"/>
                  </a:lnTo>
                  <a:lnTo>
                    <a:pt x="7227" y="7007"/>
                  </a:lnTo>
                  <a:lnTo>
                    <a:pt x="7300" y="7080"/>
                  </a:lnTo>
                  <a:lnTo>
                    <a:pt x="7667" y="7153"/>
                  </a:lnTo>
                  <a:lnTo>
                    <a:pt x="7410" y="7373"/>
                  </a:lnTo>
                  <a:lnTo>
                    <a:pt x="7263" y="7520"/>
                  </a:lnTo>
                  <a:lnTo>
                    <a:pt x="7190" y="7593"/>
                  </a:lnTo>
                  <a:lnTo>
                    <a:pt x="7153" y="7704"/>
                  </a:lnTo>
                  <a:lnTo>
                    <a:pt x="7153" y="7887"/>
                  </a:lnTo>
                  <a:lnTo>
                    <a:pt x="7227" y="8070"/>
                  </a:lnTo>
                  <a:lnTo>
                    <a:pt x="7337" y="8180"/>
                  </a:lnTo>
                  <a:lnTo>
                    <a:pt x="7483" y="8290"/>
                  </a:lnTo>
                  <a:lnTo>
                    <a:pt x="7520" y="8400"/>
                  </a:lnTo>
                  <a:lnTo>
                    <a:pt x="7557" y="8474"/>
                  </a:lnTo>
                  <a:lnTo>
                    <a:pt x="7593" y="8511"/>
                  </a:lnTo>
                  <a:lnTo>
                    <a:pt x="7740" y="8511"/>
                  </a:lnTo>
                  <a:lnTo>
                    <a:pt x="7813" y="8437"/>
                  </a:lnTo>
                  <a:lnTo>
                    <a:pt x="7850" y="8364"/>
                  </a:lnTo>
                  <a:lnTo>
                    <a:pt x="7923" y="8217"/>
                  </a:lnTo>
                  <a:lnTo>
                    <a:pt x="7923" y="8144"/>
                  </a:lnTo>
                  <a:lnTo>
                    <a:pt x="7887" y="8070"/>
                  </a:lnTo>
                  <a:lnTo>
                    <a:pt x="7850" y="7997"/>
                  </a:lnTo>
                  <a:lnTo>
                    <a:pt x="7777" y="7960"/>
                  </a:lnTo>
                  <a:lnTo>
                    <a:pt x="7667" y="7924"/>
                  </a:lnTo>
                  <a:lnTo>
                    <a:pt x="7630" y="7887"/>
                  </a:lnTo>
                  <a:lnTo>
                    <a:pt x="7630" y="7814"/>
                  </a:lnTo>
                  <a:lnTo>
                    <a:pt x="7630" y="7777"/>
                  </a:lnTo>
                  <a:lnTo>
                    <a:pt x="7703" y="7667"/>
                  </a:lnTo>
                  <a:lnTo>
                    <a:pt x="7850" y="7593"/>
                  </a:lnTo>
                  <a:lnTo>
                    <a:pt x="7997" y="7410"/>
                  </a:lnTo>
                  <a:lnTo>
                    <a:pt x="8107" y="7190"/>
                  </a:lnTo>
                  <a:lnTo>
                    <a:pt x="8107" y="7080"/>
                  </a:lnTo>
                  <a:lnTo>
                    <a:pt x="8070" y="6970"/>
                  </a:lnTo>
                  <a:lnTo>
                    <a:pt x="8034" y="6897"/>
                  </a:lnTo>
                  <a:lnTo>
                    <a:pt x="7960" y="6823"/>
                  </a:lnTo>
                  <a:lnTo>
                    <a:pt x="7740" y="6750"/>
                  </a:lnTo>
                  <a:lnTo>
                    <a:pt x="7520" y="6713"/>
                  </a:lnTo>
                  <a:lnTo>
                    <a:pt x="7557" y="6566"/>
                  </a:lnTo>
                  <a:lnTo>
                    <a:pt x="7593" y="6493"/>
                  </a:lnTo>
                  <a:lnTo>
                    <a:pt x="7667" y="6456"/>
                  </a:lnTo>
                  <a:lnTo>
                    <a:pt x="7703" y="6383"/>
                  </a:lnTo>
                  <a:lnTo>
                    <a:pt x="7667" y="6310"/>
                  </a:lnTo>
                  <a:lnTo>
                    <a:pt x="7593" y="6236"/>
                  </a:lnTo>
                  <a:close/>
                  <a:moveTo>
                    <a:pt x="1651" y="6897"/>
                  </a:moveTo>
                  <a:lnTo>
                    <a:pt x="1578" y="6933"/>
                  </a:lnTo>
                  <a:lnTo>
                    <a:pt x="1541" y="7007"/>
                  </a:lnTo>
                  <a:lnTo>
                    <a:pt x="1504" y="7080"/>
                  </a:lnTo>
                  <a:lnTo>
                    <a:pt x="1504" y="7227"/>
                  </a:lnTo>
                  <a:lnTo>
                    <a:pt x="1541" y="7300"/>
                  </a:lnTo>
                  <a:lnTo>
                    <a:pt x="1578" y="7373"/>
                  </a:lnTo>
                  <a:lnTo>
                    <a:pt x="1541" y="7410"/>
                  </a:lnTo>
                  <a:lnTo>
                    <a:pt x="1504" y="7410"/>
                  </a:lnTo>
                  <a:lnTo>
                    <a:pt x="1468" y="7483"/>
                  </a:lnTo>
                  <a:lnTo>
                    <a:pt x="1431" y="7557"/>
                  </a:lnTo>
                  <a:lnTo>
                    <a:pt x="1468" y="7814"/>
                  </a:lnTo>
                  <a:lnTo>
                    <a:pt x="1578" y="8034"/>
                  </a:lnTo>
                  <a:lnTo>
                    <a:pt x="1724" y="8254"/>
                  </a:lnTo>
                  <a:lnTo>
                    <a:pt x="1908" y="8437"/>
                  </a:lnTo>
                  <a:lnTo>
                    <a:pt x="2128" y="8547"/>
                  </a:lnTo>
                  <a:lnTo>
                    <a:pt x="2238" y="8584"/>
                  </a:lnTo>
                  <a:lnTo>
                    <a:pt x="2348" y="8621"/>
                  </a:lnTo>
                  <a:lnTo>
                    <a:pt x="2458" y="8621"/>
                  </a:lnTo>
                  <a:lnTo>
                    <a:pt x="2568" y="8547"/>
                  </a:lnTo>
                  <a:lnTo>
                    <a:pt x="2641" y="8474"/>
                  </a:lnTo>
                  <a:lnTo>
                    <a:pt x="2715" y="8364"/>
                  </a:lnTo>
                  <a:lnTo>
                    <a:pt x="2788" y="8144"/>
                  </a:lnTo>
                  <a:lnTo>
                    <a:pt x="2788" y="7960"/>
                  </a:lnTo>
                  <a:lnTo>
                    <a:pt x="2751" y="7740"/>
                  </a:lnTo>
                  <a:lnTo>
                    <a:pt x="2678" y="7557"/>
                  </a:lnTo>
                  <a:lnTo>
                    <a:pt x="2531" y="7373"/>
                  </a:lnTo>
                  <a:lnTo>
                    <a:pt x="2385" y="7227"/>
                  </a:lnTo>
                  <a:lnTo>
                    <a:pt x="2201" y="7117"/>
                  </a:lnTo>
                  <a:lnTo>
                    <a:pt x="1981" y="7043"/>
                  </a:lnTo>
                  <a:lnTo>
                    <a:pt x="1908" y="6933"/>
                  </a:lnTo>
                  <a:lnTo>
                    <a:pt x="1834" y="6897"/>
                  </a:lnTo>
                  <a:close/>
                  <a:moveTo>
                    <a:pt x="14306" y="7227"/>
                  </a:moveTo>
                  <a:lnTo>
                    <a:pt x="14453" y="7263"/>
                  </a:lnTo>
                  <a:lnTo>
                    <a:pt x="14563" y="7300"/>
                  </a:lnTo>
                  <a:lnTo>
                    <a:pt x="14636" y="7410"/>
                  </a:lnTo>
                  <a:lnTo>
                    <a:pt x="14673" y="7520"/>
                  </a:lnTo>
                  <a:lnTo>
                    <a:pt x="14673" y="7667"/>
                  </a:lnTo>
                  <a:lnTo>
                    <a:pt x="14673" y="7814"/>
                  </a:lnTo>
                  <a:lnTo>
                    <a:pt x="14600" y="8070"/>
                  </a:lnTo>
                  <a:lnTo>
                    <a:pt x="14490" y="8290"/>
                  </a:lnTo>
                  <a:lnTo>
                    <a:pt x="14343" y="8511"/>
                  </a:lnTo>
                  <a:lnTo>
                    <a:pt x="14269" y="8584"/>
                  </a:lnTo>
                  <a:lnTo>
                    <a:pt x="14196" y="8621"/>
                  </a:lnTo>
                  <a:lnTo>
                    <a:pt x="14123" y="8621"/>
                  </a:lnTo>
                  <a:lnTo>
                    <a:pt x="14049" y="8584"/>
                  </a:lnTo>
                  <a:lnTo>
                    <a:pt x="14013" y="8547"/>
                  </a:lnTo>
                  <a:lnTo>
                    <a:pt x="13976" y="8474"/>
                  </a:lnTo>
                  <a:lnTo>
                    <a:pt x="13903" y="8290"/>
                  </a:lnTo>
                  <a:lnTo>
                    <a:pt x="13939" y="8034"/>
                  </a:lnTo>
                  <a:lnTo>
                    <a:pt x="13976" y="7777"/>
                  </a:lnTo>
                  <a:lnTo>
                    <a:pt x="14086" y="7263"/>
                  </a:lnTo>
                  <a:lnTo>
                    <a:pt x="14306" y="7227"/>
                  </a:lnTo>
                  <a:close/>
                  <a:moveTo>
                    <a:pt x="14233" y="6750"/>
                  </a:moveTo>
                  <a:lnTo>
                    <a:pt x="14123" y="6786"/>
                  </a:lnTo>
                  <a:lnTo>
                    <a:pt x="13866" y="6786"/>
                  </a:lnTo>
                  <a:lnTo>
                    <a:pt x="13829" y="6823"/>
                  </a:lnTo>
                  <a:lnTo>
                    <a:pt x="13756" y="6933"/>
                  </a:lnTo>
                  <a:lnTo>
                    <a:pt x="13609" y="7373"/>
                  </a:lnTo>
                  <a:lnTo>
                    <a:pt x="13499" y="7850"/>
                  </a:lnTo>
                  <a:lnTo>
                    <a:pt x="13462" y="8107"/>
                  </a:lnTo>
                  <a:lnTo>
                    <a:pt x="13462" y="8327"/>
                  </a:lnTo>
                  <a:lnTo>
                    <a:pt x="13499" y="8584"/>
                  </a:lnTo>
                  <a:lnTo>
                    <a:pt x="13572" y="8804"/>
                  </a:lnTo>
                  <a:lnTo>
                    <a:pt x="13683" y="8914"/>
                  </a:lnTo>
                  <a:lnTo>
                    <a:pt x="13829" y="9024"/>
                  </a:lnTo>
                  <a:lnTo>
                    <a:pt x="13976" y="9097"/>
                  </a:lnTo>
                  <a:lnTo>
                    <a:pt x="14123" y="9134"/>
                  </a:lnTo>
                  <a:lnTo>
                    <a:pt x="14343" y="9097"/>
                  </a:lnTo>
                  <a:lnTo>
                    <a:pt x="14490" y="9024"/>
                  </a:lnTo>
                  <a:lnTo>
                    <a:pt x="14600" y="8877"/>
                  </a:lnTo>
                  <a:lnTo>
                    <a:pt x="14746" y="8731"/>
                  </a:lnTo>
                  <a:lnTo>
                    <a:pt x="14966" y="8400"/>
                  </a:lnTo>
                  <a:lnTo>
                    <a:pt x="15076" y="8180"/>
                  </a:lnTo>
                  <a:lnTo>
                    <a:pt x="15113" y="7997"/>
                  </a:lnTo>
                  <a:lnTo>
                    <a:pt x="15150" y="7814"/>
                  </a:lnTo>
                  <a:lnTo>
                    <a:pt x="15150" y="7593"/>
                  </a:lnTo>
                  <a:lnTo>
                    <a:pt x="15113" y="7410"/>
                  </a:lnTo>
                  <a:lnTo>
                    <a:pt x="15040" y="7190"/>
                  </a:lnTo>
                  <a:lnTo>
                    <a:pt x="15003" y="7080"/>
                  </a:lnTo>
                  <a:lnTo>
                    <a:pt x="14893" y="7007"/>
                  </a:lnTo>
                  <a:lnTo>
                    <a:pt x="14673" y="6823"/>
                  </a:lnTo>
                  <a:lnTo>
                    <a:pt x="14526" y="6786"/>
                  </a:lnTo>
                  <a:lnTo>
                    <a:pt x="14379" y="6750"/>
                  </a:lnTo>
                  <a:close/>
                  <a:moveTo>
                    <a:pt x="6273" y="7887"/>
                  </a:moveTo>
                  <a:lnTo>
                    <a:pt x="6199" y="7924"/>
                  </a:lnTo>
                  <a:lnTo>
                    <a:pt x="6126" y="7997"/>
                  </a:lnTo>
                  <a:lnTo>
                    <a:pt x="5979" y="8107"/>
                  </a:lnTo>
                  <a:lnTo>
                    <a:pt x="5869" y="8290"/>
                  </a:lnTo>
                  <a:lnTo>
                    <a:pt x="5796" y="8474"/>
                  </a:lnTo>
                  <a:lnTo>
                    <a:pt x="5796" y="8584"/>
                  </a:lnTo>
                  <a:lnTo>
                    <a:pt x="5833" y="8657"/>
                  </a:lnTo>
                  <a:lnTo>
                    <a:pt x="5906" y="8694"/>
                  </a:lnTo>
                  <a:lnTo>
                    <a:pt x="6236" y="8694"/>
                  </a:lnTo>
                  <a:lnTo>
                    <a:pt x="6420" y="8767"/>
                  </a:lnTo>
                  <a:lnTo>
                    <a:pt x="6199" y="9024"/>
                  </a:lnTo>
                  <a:lnTo>
                    <a:pt x="6199" y="9061"/>
                  </a:lnTo>
                  <a:lnTo>
                    <a:pt x="6199" y="9134"/>
                  </a:lnTo>
                  <a:lnTo>
                    <a:pt x="6236" y="9244"/>
                  </a:lnTo>
                  <a:lnTo>
                    <a:pt x="6346" y="9354"/>
                  </a:lnTo>
                  <a:lnTo>
                    <a:pt x="6456" y="9391"/>
                  </a:lnTo>
                  <a:lnTo>
                    <a:pt x="6713" y="9391"/>
                  </a:lnTo>
                  <a:lnTo>
                    <a:pt x="6786" y="9318"/>
                  </a:lnTo>
                  <a:lnTo>
                    <a:pt x="6860" y="9207"/>
                  </a:lnTo>
                  <a:lnTo>
                    <a:pt x="6823" y="9097"/>
                  </a:lnTo>
                  <a:lnTo>
                    <a:pt x="6750" y="9024"/>
                  </a:lnTo>
                  <a:lnTo>
                    <a:pt x="6860" y="8951"/>
                  </a:lnTo>
                  <a:lnTo>
                    <a:pt x="6933" y="8877"/>
                  </a:lnTo>
                  <a:lnTo>
                    <a:pt x="6933" y="8804"/>
                  </a:lnTo>
                  <a:lnTo>
                    <a:pt x="6933" y="8731"/>
                  </a:lnTo>
                  <a:lnTo>
                    <a:pt x="6896" y="8621"/>
                  </a:lnTo>
                  <a:lnTo>
                    <a:pt x="6750" y="8511"/>
                  </a:lnTo>
                  <a:lnTo>
                    <a:pt x="6603" y="8437"/>
                  </a:lnTo>
                  <a:lnTo>
                    <a:pt x="6456" y="8364"/>
                  </a:lnTo>
                  <a:lnTo>
                    <a:pt x="6273" y="8327"/>
                  </a:lnTo>
                  <a:lnTo>
                    <a:pt x="6346" y="8180"/>
                  </a:lnTo>
                  <a:lnTo>
                    <a:pt x="6420" y="8034"/>
                  </a:lnTo>
                  <a:lnTo>
                    <a:pt x="6420" y="7960"/>
                  </a:lnTo>
                  <a:lnTo>
                    <a:pt x="6383" y="7924"/>
                  </a:lnTo>
                  <a:lnTo>
                    <a:pt x="6346" y="7924"/>
                  </a:lnTo>
                  <a:lnTo>
                    <a:pt x="6273" y="7887"/>
                  </a:lnTo>
                  <a:close/>
                  <a:moveTo>
                    <a:pt x="7630" y="551"/>
                  </a:moveTo>
                  <a:lnTo>
                    <a:pt x="7777" y="587"/>
                  </a:lnTo>
                  <a:lnTo>
                    <a:pt x="7923" y="661"/>
                  </a:lnTo>
                  <a:lnTo>
                    <a:pt x="8437" y="1101"/>
                  </a:lnTo>
                  <a:lnTo>
                    <a:pt x="8657" y="1321"/>
                  </a:lnTo>
                  <a:lnTo>
                    <a:pt x="8877" y="1578"/>
                  </a:lnTo>
                  <a:lnTo>
                    <a:pt x="9061" y="1834"/>
                  </a:lnTo>
                  <a:lnTo>
                    <a:pt x="9207" y="2128"/>
                  </a:lnTo>
                  <a:lnTo>
                    <a:pt x="9281" y="2421"/>
                  </a:lnTo>
                  <a:lnTo>
                    <a:pt x="9317" y="2752"/>
                  </a:lnTo>
                  <a:lnTo>
                    <a:pt x="9281" y="3082"/>
                  </a:lnTo>
                  <a:lnTo>
                    <a:pt x="9244" y="3375"/>
                  </a:lnTo>
                  <a:lnTo>
                    <a:pt x="9024" y="3962"/>
                  </a:lnTo>
                  <a:lnTo>
                    <a:pt x="8804" y="4512"/>
                  </a:lnTo>
                  <a:lnTo>
                    <a:pt x="8584" y="5099"/>
                  </a:lnTo>
                  <a:lnTo>
                    <a:pt x="8547" y="5356"/>
                  </a:lnTo>
                  <a:lnTo>
                    <a:pt x="8510" y="5613"/>
                  </a:lnTo>
                  <a:lnTo>
                    <a:pt x="8510" y="5869"/>
                  </a:lnTo>
                  <a:lnTo>
                    <a:pt x="8547" y="6163"/>
                  </a:lnTo>
                  <a:lnTo>
                    <a:pt x="8584" y="6310"/>
                  </a:lnTo>
                  <a:lnTo>
                    <a:pt x="8657" y="6493"/>
                  </a:lnTo>
                  <a:lnTo>
                    <a:pt x="8804" y="6823"/>
                  </a:lnTo>
                  <a:lnTo>
                    <a:pt x="8987" y="7117"/>
                  </a:lnTo>
                  <a:lnTo>
                    <a:pt x="9134" y="7447"/>
                  </a:lnTo>
                  <a:lnTo>
                    <a:pt x="9207" y="7777"/>
                  </a:lnTo>
                  <a:lnTo>
                    <a:pt x="9244" y="8144"/>
                  </a:lnTo>
                  <a:lnTo>
                    <a:pt x="9207" y="8474"/>
                  </a:lnTo>
                  <a:lnTo>
                    <a:pt x="9097" y="8804"/>
                  </a:lnTo>
                  <a:lnTo>
                    <a:pt x="8951" y="9134"/>
                  </a:lnTo>
                  <a:lnTo>
                    <a:pt x="8767" y="9428"/>
                  </a:lnTo>
                  <a:lnTo>
                    <a:pt x="8510" y="9684"/>
                  </a:lnTo>
                  <a:lnTo>
                    <a:pt x="8254" y="9904"/>
                  </a:lnTo>
                  <a:lnTo>
                    <a:pt x="7960" y="10051"/>
                  </a:lnTo>
                  <a:lnTo>
                    <a:pt x="7667" y="10198"/>
                  </a:lnTo>
                  <a:lnTo>
                    <a:pt x="7373" y="10308"/>
                  </a:lnTo>
                  <a:lnTo>
                    <a:pt x="7043" y="10345"/>
                  </a:lnTo>
                  <a:lnTo>
                    <a:pt x="6676" y="10418"/>
                  </a:lnTo>
                  <a:lnTo>
                    <a:pt x="6493" y="10381"/>
                  </a:lnTo>
                  <a:lnTo>
                    <a:pt x="6309" y="10345"/>
                  </a:lnTo>
                  <a:lnTo>
                    <a:pt x="6163" y="10235"/>
                  </a:lnTo>
                  <a:lnTo>
                    <a:pt x="6016" y="10088"/>
                  </a:lnTo>
                  <a:lnTo>
                    <a:pt x="5906" y="9941"/>
                  </a:lnTo>
                  <a:lnTo>
                    <a:pt x="5759" y="9831"/>
                  </a:lnTo>
                  <a:lnTo>
                    <a:pt x="5649" y="9758"/>
                  </a:lnTo>
                  <a:lnTo>
                    <a:pt x="5502" y="9684"/>
                  </a:lnTo>
                  <a:lnTo>
                    <a:pt x="5209" y="9611"/>
                  </a:lnTo>
                  <a:lnTo>
                    <a:pt x="4916" y="9611"/>
                  </a:lnTo>
                  <a:lnTo>
                    <a:pt x="4622" y="9684"/>
                  </a:lnTo>
                  <a:lnTo>
                    <a:pt x="3999" y="9868"/>
                  </a:lnTo>
                  <a:lnTo>
                    <a:pt x="3705" y="9978"/>
                  </a:lnTo>
                  <a:lnTo>
                    <a:pt x="3412" y="10051"/>
                  </a:lnTo>
                  <a:lnTo>
                    <a:pt x="3118" y="10088"/>
                  </a:lnTo>
                  <a:lnTo>
                    <a:pt x="2825" y="10051"/>
                  </a:lnTo>
                  <a:lnTo>
                    <a:pt x="2495" y="10014"/>
                  </a:lnTo>
                  <a:lnTo>
                    <a:pt x="2201" y="9904"/>
                  </a:lnTo>
                  <a:lnTo>
                    <a:pt x="1944" y="9794"/>
                  </a:lnTo>
                  <a:lnTo>
                    <a:pt x="1651" y="9648"/>
                  </a:lnTo>
                  <a:lnTo>
                    <a:pt x="1394" y="9464"/>
                  </a:lnTo>
                  <a:lnTo>
                    <a:pt x="1174" y="9281"/>
                  </a:lnTo>
                  <a:lnTo>
                    <a:pt x="954" y="8987"/>
                  </a:lnTo>
                  <a:lnTo>
                    <a:pt x="771" y="8694"/>
                  </a:lnTo>
                  <a:lnTo>
                    <a:pt x="624" y="8364"/>
                  </a:lnTo>
                  <a:lnTo>
                    <a:pt x="550" y="8034"/>
                  </a:lnTo>
                  <a:lnTo>
                    <a:pt x="514" y="7667"/>
                  </a:lnTo>
                  <a:lnTo>
                    <a:pt x="514" y="7337"/>
                  </a:lnTo>
                  <a:lnTo>
                    <a:pt x="587" y="6970"/>
                  </a:lnTo>
                  <a:lnTo>
                    <a:pt x="661" y="6640"/>
                  </a:lnTo>
                  <a:lnTo>
                    <a:pt x="807" y="6310"/>
                  </a:lnTo>
                  <a:lnTo>
                    <a:pt x="991" y="6016"/>
                  </a:lnTo>
                  <a:lnTo>
                    <a:pt x="1211" y="5759"/>
                  </a:lnTo>
                  <a:lnTo>
                    <a:pt x="1468" y="5539"/>
                  </a:lnTo>
                  <a:lnTo>
                    <a:pt x="2018" y="5099"/>
                  </a:lnTo>
                  <a:lnTo>
                    <a:pt x="2568" y="4622"/>
                  </a:lnTo>
                  <a:lnTo>
                    <a:pt x="2788" y="4366"/>
                  </a:lnTo>
                  <a:lnTo>
                    <a:pt x="2971" y="4109"/>
                  </a:lnTo>
                  <a:lnTo>
                    <a:pt x="3082" y="3815"/>
                  </a:lnTo>
                  <a:lnTo>
                    <a:pt x="3192" y="3485"/>
                  </a:lnTo>
                  <a:lnTo>
                    <a:pt x="3265" y="3118"/>
                  </a:lnTo>
                  <a:lnTo>
                    <a:pt x="3302" y="2715"/>
                  </a:lnTo>
                  <a:lnTo>
                    <a:pt x="3375" y="2348"/>
                  </a:lnTo>
                  <a:lnTo>
                    <a:pt x="3448" y="2165"/>
                  </a:lnTo>
                  <a:lnTo>
                    <a:pt x="3558" y="1981"/>
                  </a:lnTo>
                  <a:lnTo>
                    <a:pt x="3705" y="1798"/>
                  </a:lnTo>
                  <a:lnTo>
                    <a:pt x="3852" y="1651"/>
                  </a:lnTo>
                  <a:lnTo>
                    <a:pt x="4072" y="1541"/>
                  </a:lnTo>
                  <a:lnTo>
                    <a:pt x="4292" y="1468"/>
                  </a:lnTo>
                  <a:lnTo>
                    <a:pt x="4512" y="1431"/>
                  </a:lnTo>
                  <a:lnTo>
                    <a:pt x="4769" y="1394"/>
                  </a:lnTo>
                  <a:lnTo>
                    <a:pt x="4989" y="1394"/>
                  </a:lnTo>
                  <a:lnTo>
                    <a:pt x="5209" y="1468"/>
                  </a:lnTo>
                  <a:lnTo>
                    <a:pt x="4952" y="1688"/>
                  </a:lnTo>
                  <a:lnTo>
                    <a:pt x="4916" y="1761"/>
                  </a:lnTo>
                  <a:lnTo>
                    <a:pt x="4879" y="1834"/>
                  </a:lnTo>
                  <a:lnTo>
                    <a:pt x="4916" y="1981"/>
                  </a:lnTo>
                  <a:lnTo>
                    <a:pt x="4989" y="2091"/>
                  </a:lnTo>
                  <a:lnTo>
                    <a:pt x="5062" y="2128"/>
                  </a:lnTo>
                  <a:lnTo>
                    <a:pt x="5136" y="2128"/>
                  </a:lnTo>
                  <a:lnTo>
                    <a:pt x="5319" y="2091"/>
                  </a:lnTo>
                  <a:lnTo>
                    <a:pt x="5429" y="2018"/>
                  </a:lnTo>
                  <a:lnTo>
                    <a:pt x="5539" y="1945"/>
                  </a:lnTo>
                  <a:lnTo>
                    <a:pt x="5613" y="1798"/>
                  </a:lnTo>
                  <a:lnTo>
                    <a:pt x="5759" y="1651"/>
                  </a:lnTo>
                  <a:lnTo>
                    <a:pt x="5833" y="1614"/>
                  </a:lnTo>
                  <a:lnTo>
                    <a:pt x="5869" y="1578"/>
                  </a:lnTo>
                  <a:lnTo>
                    <a:pt x="6420" y="1138"/>
                  </a:lnTo>
                  <a:lnTo>
                    <a:pt x="7006" y="771"/>
                  </a:lnTo>
                  <a:lnTo>
                    <a:pt x="7337" y="624"/>
                  </a:lnTo>
                  <a:lnTo>
                    <a:pt x="7483" y="551"/>
                  </a:lnTo>
                  <a:close/>
                  <a:moveTo>
                    <a:pt x="10821" y="9281"/>
                  </a:moveTo>
                  <a:lnTo>
                    <a:pt x="10968" y="9538"/>
                  </a:lnTo>
                  <a:lnTo>
                    <a:pt x="11115" y="9758"/>
                  </a:lnTo>
                  <a:lnTo>
                    <a:pt x="11335" y="9978"/>
                  </a:lnTo>
                  <a:lnTo>
                    <a:pt x="11592" y="10161"/>
                  </a:lnTo>
                  <a:lnTo>
                    <a:pt x="11408" y="10418"/>
                  </a:lnTo>
                  <a:lnTo>
                    <a:pt x="11188" y="10198"/>
                  </a:lnTo>
                  <a:lnTo>
                    <a:pt x="10968" y="9978"/>
                  </a:lnTo>
                  <a:lnTo>
                    <a:pt x="10711" y="9831"/>
                  </a:lnTo>
                  <a:lnTo>
                    <a:pt x="10455" y="9648"/>
                  </a:lnTo>
                  <a:lnTo>
                    <a:pt x="10601" y="9464"/>
                  </a:lnTo>
                  <a:lnTo>
                    <a:pt x="10821" y="9281"/>
                  </a:lnTo>
                  <a:close/>
                  <a:moveTo>
                    <a:pt x="13903" y="9941"/>
                  </a:moveTo>
                  <a:lnTo>
                    <a:pt x="13829" y="9978"/>
                  </a:lnTo>
                  <a:lnTo>
                    <a:pt x="13756" y="10014"/>
                  </a:lnTo>
                  <a:lnTo>
                    <a:pt x="13719" y="10014"/>
                  </a:lnTo>
                  <a:lnTo>
                    <a:pt x="13719" y="10051"/>
                  </a:lnTo>
                  <a:lnTo>
                    <a:pt x="13646" y="10161"/>
                  </a:lnTo>
                  <a:lnTo>
                    <a:pt x="13609" y="10271"/>
                  </a:lnTo>
                  <a:lnTo>
                    <a:pt x="13646" y="10418"/>
                  </a:lnTo>
                  <a:lnTo>
                    <a:pt x="13719" y="10565"/>
                  </a:lnTo>
                  <a:lnTo>
                    <a:pt x="13829" y="10638"/>
                  </a:lnTo>
                  <a:lnTo>
                    <a:pt x="13939" y="10675"/>
                  </a:lnTo>
                  <a:lnTo>
                    <a:pt x="14049" y="10638"/>
                  </a:lnTo>
                  <a:lnTo>
                    <a:pt x="14159" y="10601"/>
                  </a:lnTo>
                  <a:lnTo>
                    <a:pt x="14269" y="10491"/>
                  </a:lnTo>
                  <a:lnTo>
                    <a:pt x="14343" y="10418"/>
                  </a:lnTo>
                  <a:lnTo>
                    <a:pt x="14379" y="10308"/>
                  </a:lnTo>
                  <a:lnTo>
                    <a:pt x="14379" y="10271"/>
                  </a:lnTo>
                  <a:lnTo>
                    <a:pt x="14379" y="10198"/>
                  </a:lnTo>
                  <a:lnTo>
                    <a:pt x="14306" y="10124"/>
                  </a:lnTo>
                  <a:lnTo>
                    <a:pt x="14233" y="10051"/>
                  </a:lnTo>
                  <a:lnTo>
                    <a:pt x="14159" y="10014"/>
                  </a:lnTo>
                  <a:lnTo>
                    <a:pt x="14086" y="9978"/>
                  </a:lnTo>
                  <a:lnTo>
                    <a:pt x="13939" y="9941"/>
                  </a:lnTo>
                  <a:close/>
                  <a:moveTo>
                    <a:pt x="7593" y="0"/>
                  </a:moveTo>
                  <a:lnTo>
                    <a:pt x="7447" y="37"/>
                  </a:lnTo>
                  <a:lnTo>
                    <a:pt x="7190" y="110"/>
                  </a:lnTo>
                  <a:lnTo>
                    <a:pt x="6970" y="221"/>
                  </a:lnTo>
                  <a:lnTo>
                    <a:pt x="6566" y="441"/>
                  </a:lnTo>
                  <a:lnTo>
                    <a:pt x="6199" y="697"/>
                  </a:lnTo>
                  <a:lnTo>
                    <a:pt x="5502" y="1211"/>
                  </a:lnTo>
                  <a:lnTo>
                    <a:pt x="5209" y="1064"/>
                  </a:lnTo>
                  <a:lnTo>
                    <a:pt x="4916" y="991"/>
                  </a:lnTo>
                  <a:lnTo>
                    <a:pt x="4585" y="991"/>
                  </a:lnTo>
                  <a:lnTo>
                    <a:pt x="4255" y="1027"/>
                  </a:lnTo>
                  <a:lnTo>
                    <a:pt x="3999" y="1101"/>
                  </a:lnTo>
                  <a:lnTo>
                    <a:pt x="3778" y="1211"/>
                  </a:lnTo>
                  <a:lnTo>
                    <a:pt x="3595" y="1358"/>
                  </a:lnTo>
                  <a:lnTo>
                    <a:pt x="3412" y="1504"/>
                  </a:lnTo>
                  <a:lnTo>
                    <a:pt x="3228" y="1688"/>
                  </a:lnTo>
                  <a:lnTo>
                    <a:pt x="3118" y="1908"/>
                  </a:lnTo>
                  <a:lnTo>
                    <a:pt x="3008" y="2128"/>
                  </a:lnTo>
                  <a:lnTo>
                    <a:pt x="2935" y="2348"/>
                  </a:lnTo>
                  <a:lnTo>
                    <a:pt x="2861" y="2678"/>
                  </a:lnTo>
                  <a:lnTo>
                    <a:pt x="2788" y="3008"/>
                  </a:lnTo>
                  <a:lnTo>
                    <a:pt x="2751" y="3338"/>
                  </a:lnTo>
                  <a:lnTo>
                    <a:pt x="2641" y="3669"/>
                  </a:lnTo>
                  <a:lnTo>
                    <a:pt x="2605" y="3852"/>
                  </a:lnTo>
                  <a:lnTo>
                    <a:pt x="2495" y="3999"/>
                  </a:lnTo>
                  <a:lnTo>
                    <a:pt x="2275" y="4255"/>
                  </a:lnTo>
                  <a:lnTo>
                    <a:pt x="2018" y="4476"/>
                  </a:lnTo>
                  <a:lnTo>
                    <a:pt x="1761" y="4696"/>
                  </a:lnTo>
                  <a:lnTo>
                    <a:pt x="1284" y="5062"/>
                  </a:lnTo>
                  <a:lnTo>
                    <a:pt x="844" y="5466"/>
                  </a:lnTo>
                  <a:lnTo>
                    <a:pt x="661" y="5649"/>
                  </a:lnTo>
                  <a:lnTo>
                    <a:pt x="514" y="5906"/>
                  </a:lnTo>
                  <a:lnTo>
                    <a:pt x="367" y="6126"/>
                  </a:lnTo>
                  <a:lnTo>
                    <a:pt x="220" y="6420"/>
                  </a:lnTo>
                  <a:lnTo>
                    <a:pt x="110" y="6713"/>
                  </a:lnTo>
                  <a:lnTo>
                    <a:pt x="37" y="7007"/>
                  </a:lnTo>
                  <a:lnTo>
                    <a:pt x="0" y="7263"/>
                  </a:lnTo>
                  <a:lnTo>
                    <a:pt x="0" y="7557"/>
                  </a:lnTo>
                  <a:lnTo>
                    <a:pt x="37" y="7850"/>
                  </a:lnTo>
                  <a:lnTo>
                    <a:pt x="74" y="8144"/>
                  </a:lnTo>
                  <a:lnTo>
                    <a:pt x="147" y="8400"/>
                  </a:lnTo>
                  <a:lnTo>
                    <a:pt x="220" y="8657"/>
                  </a:lnTo>
                  <a:lnTo>
                    <a:pt x="367" y="8914"/>
                  </a:lnTo>
                  <a:lnTo>
                    <a:pt x="514" y="9171"/>
                  </a:lnTo>
                  <a:lnTo>
                    <a:pt x="661" y="9391"/>
                  </a:lnTo>
                  <a:lnTo>
                    <a:pt x="844" y="9611"/>
                  </a:lnTo>
                  <a:lnTo>
                    <a:pt x="1064" y="9831"/>
                  </a:lnTo>
                  <a:lnTo>
                    <a:pt x="1284" y="10014"/>
                  </a:lnTo>
                  <a:lnTo>
                    <a:pt x="1541" y="10161"/>
                  </a:lnTo>
                  <a:lnTo>
                    <a:pt x="1798" y="10308"/>
                  </a:lnTo>
                  <a:lnTo>
                    <a:pt x="2054" y="10381"/>
                  </a:lnTo>
                  <a:lnTo>
                    <a:pt x="2348" y="10491"/>
                  </a:lnTo>
                  <a:lnTo>
                    <a:pt x="2641" y="10528"/>
                  </a:lnTo>
                  <a:lnTo>
                    <a:pt x="2898" y="10565"/>
                  </a:lnTo>
                  <a:lnTo>
                    <a:pt x="3192" y="10565"/>
                  </a:lnTo>
                  <a:lnTo>
                    <a:pt x="3485" y="10528"/>
                  </a:lnTo>
                  <a:lnTo>
                    <a:pt x="3742" y="10491"/>
                  </a:lnTo>
                  <a:lnTo>
                    <a:pt x="4035" y="10418"/>
                  </a:lnTo>
                  <a:lnTo>
                    <a:pt x="4365" y="10271"/>
                  </a:lnTo>
                  <a:lnTo>
                    <a:pt x="4696" y="10161"/>
                  </a:lnTo>
                  <a:lnTo>
                    <a:pt x="4879" y="10124"/>
                  </a:lnTo>
                  <a:lnTo>
                    <a:pt x="5209" y="10124"/>
                  </a:lnTo>
                  <a:lnTo>
                    <a:pt x="5392" y="10161"/>
                  </a:lnTo>
                  <a:lnTo>
                    <a:pt x="5502" y="10271"/>
                  </a:lnTo>
                  <a:lnTo>
                    <a:pt x="5613" y="10381"/>
                  </a:lnTo>
                  <a:lnTo>
                    <a:pt x="5833" y="10601"/>
                  </a:lnTo>
                  <a:lnTo>
                    <a:pt x="5979" y="10711"/>
                  </a:lnTo>
                  <a:lnTo>
                    <a:pt x="6089" y="10785"/>
                  </a:lnTo>
                  <a:lnTo>
                    <a:pt x="6273" y="10858"/>
                  </a:lnTo>
                  <a:lnTo>
                    <a:pt x="6420" y="10895"/>
                  </a:lnTo>
                  <a:lnTo>
                    <a:pt x="6933" y="10895"/>
                  </a:lnTo>
                  <a:lnTo>
                    <a:pt x="7227" y="10858"/>
                  </a:lnTo>
                  <a:lnTo>
                    <a:pt x="7483" y="10821"/>
                  </a:lnTo>
                  <a:lnTo>
                    <a:pt x="7740" y="10748"/>
                  </a:lnTo>
                  <a:lnTo>
                    <a:pt x="7997" y="10638"/>
                  </a:lnTo>
                  <a:lnTo>
                    <a:pt x="8217" y="10528"/>
                  </a:lnTo>
                  <a:lnTo>
                    <a:pt x="8437" y="10381"/>
                  </a:lnTo>
                  <a:lnTo>
                    <a:pt x="8657" y="10198"/>
                  </a:lnTo>
                  <a:lnTo>
                    <a:pt x="8877" y="10014"/>
                  </a:lnTo>
                  <a:lnTo>
                    <a:pt x="9061" y="9831"/>
                  </a:lnTo>
                  <a:lnTo>
                    <a:pt x="9207" y="9611"/>
                  </a:lnTo>
                  <a:lnTo>
                    <a:pt x="9354" y="9391"/>
                  </a:lnTo>
                  <a:lnTo>
                    <a:pt x="9501" y="9171"/>
                  </a:lnTo>
                  <a:lnTo>
                    <a:pt x="9574" y="8914"/>
                  </a:lnTo>
                  <a:lnTo>
                    <a:pt x="9684" y="8694"/>
                  </a:lnTo>
                  <a:lnTo>
                    <a:pt x="9721" y="8400"/>
                  </a:lnTo>
                  <a:lnTo>
                    <a:pt x="9721" y="8144"/>
                  </a:lnTo>
                  <a:lnTo>
                    <a:pt x="9721" y="7887"/>
                  </a:lnTo>
                  <a:lnTo>
                    <a:pt x="9684" y="7630"/>
                  </a:lnTo>
                  <a:lnTo>
                    <a:pt x="9611" y="7373"/>
                  </a:lnTo>
                  <a:lnTo>
                    <a:pt x="9537" y="7117"/>
                  </a:lnTo>
                  <a:lnTo>
                    <a:pt x="9281" y="6640"/>
                  </a:lnTo>
                  <a:lnTo>
                    <a:pt x="9171" y="6383"/>
                  </a:lnTo>
                  <a:lnTo>
                    <a:pt x="9061" y="6090"/>
                  </a:lnTo>
                  <a:lnTo>
                    <a:pt x="9061" y="5833"/>
                  </a:lnTo>
                  <a:lnTo>
                    <a:pt x="9061" y="5576"/>
                  </a:lnTo>
                  <a:lnTo>
                    <a:pt x="9097" y="5319"/>
                  </a:lnTo>
                  <a:lnTo>
                    <a:pt x="9134" y="5062"/>
                  </a:lnTo>
                  <a:lnTo>
                    <a:pt x="9317" y="4512"/>
                  </a:lnTo>
                  <a:lnTo>
                    <a:pt x="9501" y="4035"/>
                  </a:lnTo>
                  <a:lnTo>
                    <a:pt x="9684" y="3559"/>
                  </a:lnTo>
                  <a:lnTo>
                    <a:pt x="9794" y="3082"/>
                  </a:lnTo>
                  <a:lnTo>
                    <a:pt x="9831" y="2825"/>
                  </a:lnTo>
                  <a:lnTo>
                    <a:pt x="9831" y="2568"/>
                  </a:lnTo>
                  <a:lnTo>
                    <a:pt x="9794" y="2311"/>
                  </a:lnTo>
                  <a:lnTo>
                    <a:pt x="9721" y="2055"/>
                  </a:lnTo>
                  <a:lnTo>
                    <a:pt x="9611" y="1834"/>
                  </a:lnTo>
                  <a:lnTo>
                    <a:pt x="9501" y="1578"/>
                  </a:lnTo>
                  <a:lnTo>
                    <a:pt x="9354" y="1358"/>
                  </a:lnTo>
                  <a:lnTo>
                    <a:pt x="9207" y="1174"/>
                  </a:lnTo>
                  <a:lnTo>
                    <a:pt x="8841" y="771"/>
                  </a:lnTo>
                  <a:lnTo>
                    <a:pt x="8400" y="404"/>
                  </a:lnTo>
                  <a:lnTo>
                    <a:pt x="7960" y="110"/>
                  </a:lnTo>
                  <a:lnTo>
                    <a:pt x="7850" y="37"/>
                  </a:lnTo>
                  <a:lnTo>
                    <a:pt x="7703" y="0"/>
                  </a:lnTo>
                  <a:close/>
                  <a:moveTo>
                    <a:pt x="12912" y="10675"/>
                  </a:moveTo>
                  <a:lnTo>
                    <a:pt x="12839" y="10711"/>
                  </a:lnTo>
                  <a:lnTo>
                    <a:pt x="12765" y="10785"/>
                  </a:lnTo>
                  <a:lnTo>
                    <a:pt x="12729" y="10858"/>
                  </a:lnTo>
                  <a:lnTo>
                    <a:pt x="12729" y="11005"/>
                  </a:lnTo>
                  <a:lnTo>
                    <a:pt x="12765" y="11115"/>
                  </a:lnTo>
                  <a:lnTo>
                    <a:pt x="12876" y="11225"/>
                  </a:lnTo>
                  <a:lnTo>
                    <a:pt x="13022" y="11262"/>
                  </a:lnTo>
                  <a:lnTo>
                    <a:pt x="13132" y="11225"/>
                  </a:lnTo>
                  <a:lnTo>
                    <a:pt x="13242" y="11115"/>
                  </a:lnTo>
                  <a:lnTo>
                    <a:pt x="13279" y="11005"/>
                  </a:lnTo>
                  <a:lnTo>
                    <a:pt x="13279" y="10858"/>
                  </a:lnTo>
                  <a:lnTo>
                    <a:pt x="13242" y="10785"/>
                  </a:lnTo>
                  <a:lnTo>
                    <a:pt x="13169" y="10711"/>
                  </a:lnTo>
                  <a:lnTo>
                    <a:pt x="13096" y="10675"/>
                  </a:lnTo>
                  <a:close/>
                  <a:moveTo>
                    <a:pt x="13572" y="11262"/>
                  </a:moveTo>
                  <a:lnTo>
                    <a:pt x="13499" y="11298"/>
                  </a:lnTo>
                  <a:lnTo>
                    <a:pt x="13462" y="11372"/>
                  </a:lnTo>
                  <a:lnTo>
                    <a:pt x="13389" y="11408"/>
                  </a:lnTo>
                  <a:lnTo>
                    <a:pt x="13316" y="11445"/>
                  </a:lnTo>
                  <a:lnTo>
                    <a:pt x="13242" y="11555"/>
                  </a:lnTo>
                  <a:lnTo>
                    <a:pt x="13242" y="11702"/>
                  </a:lnTo>
                  <a:lnTo>
                    <a:pt x="13242" y="11775"/>
                  </a:lnTo>
                  <a:lnTo>
                    <a:pt x="13279" y="11849"/>
                  </a:lnTo>
                  <a:lnTo>
                    <a:pt x="13352" y="11959"/>
                  </a:lnTo>
                  <a:lnTo>
                    <a:pt x="13609" y="11959"/>
                  </a:lnTo>
                  <a:lnTo>
                    <a:pt x="13719" y="11922"/>
                  </a:lnTo>
                  <a:lnTo>
                    <a:pt x="13829" y="11849"/>
                  </a:lnTo>
                  <a:lnTo>
                    <a:pt x="13866" y="11738"/>
                  </a:lnTo>
                  <a:lnTo>
                    <a:pt x="13939" y="11628"/>
                  </a:lnTo>
                  <a:lnTo>
                    <a:pt x="13939" y="11555"/>
                  </a:lnTo>
                  <a:lnTo>
                    <a:pt x="13939" y="11518"/>
                  </a:lnTo>
                  <a:lnTo>
                    <a:pt x="13903" y="11445"/>
                  </a:lnTo>
                  <a:lnTo>
                    <a:pt x="13866" y="11372"/>
                  </a:lnTo>
                  <a:lnTo>
                    <a:pt x="13829" y="11298"/>
                  </a:lnTo>
                  <a:lnTo>
                    <a:pt x="13719" y="11262"/>
                  </a:lnTo>
                  <a:close/>
                  <a:moveTo>
                    <a:pt x="12215" y="11555"/>
                  </a:moveTo>
                  <a:lnTo>
                    <a:pt x="12142" y="11592"/>
                  </a:lnTo>
                  <a:lnTo>
                    <a:pt x="12069" y="11702"/>
                  </a:lnTo>
                  <a:lnTo>
                    <a:pt x="12032" y="11812"/>
                  </a:lnTo>
                  <a:lnTo>
                    <a:pt x="12032" y="11959"/>
                  </a:lnTo>
                  <a:lnTo>
                    <a:pt x="12032" y="12069"/>
                  </a:lnTo>
                  <a:lnTo>
                    <a:pt x="12105" y="12362"/>
                  </a:lnTo>
                  <a:lnTo>
                    <a:pt x="12252" y="12582"/>
                  </a:lnTo>
                  <a:lnTo>
                    <a:pt x="12325" y="12619"/>
                  </a:lnTo>
                  <a:lnTo>
                    <a:pt x="12399" y="12656"/>
                  </a:lnTo>
                  <a:lnTo>
                    <a:pt x="12509" y="12656"/>
                  </a:lnTo>
                  <a:lnTo>
                    <a:pt x="12582" y="12582"/>
                  </a:lnTo>
                  <a:lnTo>
                    <a:pt x="12619" y="12545"/>
                  </a:lnTo>
                  <a:lnTo>
                    <a:pt x="12692" y="12545"/>
                  </a:lnTo>
                  <a:lnTo>
                    <a:pt x="12802" y="12619"/>
                  </a:lnTo>
                  <a:lnTo>
                    <a:pt x="12876" y="12619"/>
                  </a:lnTo>
                  <a:lnTo>
                    <a:pt x="12949" y="12582"/>
                  </a:lnTo>
                  <a:lnTo>
                    <a:pt x="12986" y="12545"/>
                  </a:lnTo>
                  <a:lnTo>
                    <a:pt x="13022" y="12435"/>
                  </a:lnTo>
                  <a:lnTo>
                    <a:pt x="12986" y="12325"/>
                  </a:lnTo>
                  <a:lnTo>
                    <a:pt x="12912" y="12215"/>
                  </a:lnTo>
                  <a:lnTo>
                    <a:pt x="12802" y="12179"/>
                  </a:lnTo>
                  <a:lnTo>
                    <a:pt x="12655" y="12142"/>
                  </a:lnTo>
                  <a:lnTo>
                    <a:pt x="12545" y="12142"/>
                  </a:lnTo>
                  <a:lnTo>
                    <a:pt x="12472" y="12179"/>
                  </a:lnTo>
                  <a:lnTo>
                    <a:pt x="12399" y="12032"/>
                  </a:lnTo>
                  <a:lnTo>
                    <a:pt x="12399" y="11849"/>
                  </a:lnTo>
                  <a:lnTo>
                    <a:pt x="12399" y="11665"/>
                  </a:lnTo>
                  <a:lnTo>
                    <a:pt x="12362" y="11592"/>
                  </a:lnTo>
                  <a:lnTo>
                    <a:pt x="12289" y="11555"/>
                  </a:lnTo>
                  <a:close/>
                  <a:moveTo>
                    <a:pt x="14049" y="5466"/>
                  </a:moveTo>
                  <a:lnTo>
                    <a:pt x="14196" y="5503"/>
                  </a:lnTo>
                  <a:lnTo>
                    <a:pt x="14490" y="5649"/>
                  </a:lnTo>
                  <a:lnTo>
                    <a:pt x="14673" y="5723"/>
                  </a:lnTo>
                  <a:lnTo>
                    <a:pt x="14930" y="5906"/>
                  </a:lnTo>
                  <a:lnTo>
                    <a:pt x="15150" y="6090"/>
                  </a:lnTo>
                  <a:lnTo>
                    <a:pt x="15370" y="6310"/>
                  </a:lnTo>
                  <a:lnTo>
                    <a:pt x="15590" y="6566"/>
                  </a:lnTo>
                  <a:lnTo>
                    <a:pt x="15773" y="6860"/>
                  </a:lnTo>
                  <a:lnTo>
                    <a:pt x="15883" y="7190"/>
                  </a:lnTo>
                  <a:lnTo>
                    <a:pt x="15993" y="7520"/>
                  </a:lnTo>
                  <a:lnTo>
                    <a:pt x="16067" y="7850"/>
                  </a:lnTo>
                  <a:lnTo>
                    <a:pt x="16104" y="8217"/>
                  </a:lnTo>
                  <a:lnTo>
                    <a:pt x="16104" y="8547"/>
                  </a:lnTo>
                  <a:lnTo>
                    <a:pt x="16067" y="9244"/>
                  </a:lnTo>
                  <a:lnTo>
                    <a:pt x="15957" y="9941"/>
                  </a:lnTo>
                  <a:lnTo>
                    <a:pt x="15773" y="10601"/>
                  </a:lnTo>
                  <a:lnTo>
                    <a:pt x="15517" y="11225"/>
                  </a:lnTo>
                  <a:lnTo>
                    <a:pt x="15370" y="11555"/>
                  </a:lnTo>
                  <a:lnTo>
                    <a:pt x="15186" y="11849"/>
                  </a:lnTo>
                  <a:lnTo>
                    <a:pt x="15003" y="12105"/>
                  </a:lnTo>
                  <a:lnTo>
                    <a:pt x="14783" y="12362"/>
                  </a:lnTo>
                  <a:lnTo>
                    <a:pt x="14526" y="12619"/>
                  </a:lnTo>
                  <a:lnTo>
                    <a:pt x="14269" y="12839"/>
                  </a:lnTo>
                  <a:lnTo>
                    <a:pt x="14013" y="13022"/>
                  </a:lnTo>
                  <a:lnTo>
                    <a:pt x="13719" y="13169"/>
                  </a:lnTo>
                  <a:lnTo>
                    <a:pt x="13389" y="13316"/>
                  </a:lnTo>
                  <a:lnTo>
                    <a:pt x="13059" y="13463"/>
                  </a:lnTo>
                  <a:lnTo>
                    <a:pt x="12802" y="13499"/>
                  </a:lnTo>
                  <a:lnTo>
                    <a:pt x="12509" y="13536"/>
                  </a:lnTo>
                  <a:lnTo>
                    <a:pt x="12325" y="13499"/>
                  </a:lnTo>
                  <a:lnTo>
                    <a:pt x="12179" y="13426"/>
                  </a:lnTo>
                  <a:lnTo>
                    <a:pt x="12032" y="13279"/>
                  </a:lnTo>
                  <a:lnTo>
                    <a:pt x="11922" y="13169"/>
                  </a:lnTo>
                  <a:lnTo>
                    <a:pt x="11482" y="12692"/>
                  </a:lnTo>
                  <a:lnTo>
                    <a:pt x="11298" y="12435"/>
                  </a:lnTo>
                  <a:lnTo>
                    <a:pt x="11225" y="12289"/>
                  </a:lnTo>
                  <a:lnTo>
                    <a:pt x="11188" y="12105"/>
                  </a:lnTo>
                  <a:lnTo>
                    <a:pt x="11188" y="11922"/>
                  </a:lnTo>
                  <a:lnTo>
                    <a:pt x="11262" y="11738"/>
                  </a:lnTo>
                  <a:lnTo>
                    <a:pt x="11445" y="11408"/>
                  </a:lnTo>
                  <a:lnTo>
                    <a:pt x="11812" y="10785"/>
                  </a:lnTo>
                  <a:lnTo>
                    <a:pt x="12142" y="10161"/>
                  </a:lnTo>
                  <a:lnTo>
                    <a:pt x="12472" y="9501"/>
                  </a:lnTo>
                  <a:lnTo>
                    <a:pt x="12765" y="8877"/>
                  </a:lnTo>
                  <a:lnTo>
                    <a:pt x="12876" y="8547"/>
                  </a:lnTo>
                  <a:lnTo>
                    <a:pt x="12949" y="8217"/>
                  </a:lnTo>
                  <a:lnTo>
                    <a:pt x="12986" y="7887"/>
                  </a:lnTo>
                  <a:lnTo>
                    <a:pt x="12949" y="7593"/>
                  </a:lnTo>
                  <a:lnTo>
                    <a:pt x="12876" y="7263"/>
                  </a:lnTo>
                  <a:lnTo>
                    <a:pt x="12765" y="6970"/>
                  </a:lnTo>
                  <a:lnTo>
                    <a:pt x="12729" y="6750"/>
                  </a:lnTo>
                  <a:lnTo>
                    <a:pt x="12692" y="6566"/>
                  </a:lnTo>
                  <a:lnTo>
                    <a:pt x="12729" y="6346"/>
                  </a:lnTo>
                  <a:lnTo>
                    <a:pt x="12802" y="6200"/>
                  </a:lnTo>
                  <a:lnTo>
                    <a:pt x="12876" y="6016"/>
                  </a:lnTo>
                  <a:lnTo>
                    <a:pt x="12986" y="5869"/>
                  </a:lnTo>
                  <a:lnTo>
                    <a:pt x="13132" y="5723"/>
                  </a:lnTo>
                  <a:lnTo>
                    <a:pt x="13279" y="5613"/>
                  </a:lnTo>
                  <a:lnTo>
                    <a:pt x="13316" y="5686"/>
                  </a:lnTo>
                  <a:lnTo>
                    <a:pt x="13389" y="5723"/>
                  </a:lnTo>
                  <a:lnTo>
                    <a:pt x="13536" y="5759"/>
                  </a:lnTo>
                  <a:lnTo>
                    <a:pt x="13646" y="5686"/>
                  </a:lnTo>
                  <a:lnTo>
                    <a:pt x="13719" y="5649"/>
                  </a:lnTo>
                  <a:lnTo>
                    <a:pt x="13756" y="5576"/>
                  </a:lnTo>
                  <a:lnTo>
                    <a:pt x="13829" y="5503"/>
                  </a:lnTo>
                  <a:lnTo>
                    <a:pt x="13939" y="5466"/>
                  </a:lnTo>
                  <a:close/>
                  <a:moveTo>
                    <a:pt x="13646" y="3852"/>
                  </a:moveTo>
                  <a:lnTo>
                    <a:pt x="13609" y="3925"/>
                  </a:lnTo>
                  <a:lnTo>
                    <a:pt x="13499" y="4182"/>
                  </a:lnTo>
                  <a:lnTo>
                    <a:pt x="13462" y="4476"/>
                  </a:lnTo>
                  <a:lnTo>
                    <a:pt x="13462" y="4732"/>
                  </a:lnTo>
                  <a:lnTo>
                    <a:pt x="13499" y="5026"/>
                  </a:lnTo>
                  <a:lnTo>
                    <a:pt x="13316" y="5099"/>
                  </a:lnTo>
                  <a:lnTo>
                    <a:pt x="13132" y="5173"/>
                  </a:lnTo>
                  <a:lnTo>
                    <a:pt x="13022" y="4769"/>
                  </a:lnTo>
                  <a:lnTo>
                    <a:pt x="12839" y="4439"/>
                  </a:lnTo>
                  <a:lnTo>
                    <a:pt x="12802" y="4402"/>
                  </a:lnTo>
                  <a:lnTo>
                    <a:pt x="12729" y="4402"/>
                  </a:lnTo>
                  <a:lnTo>
                    <a:pt x="12692" y="4439"/>
                  </a:lnTo>
                  <a:lnTo>
                    <a:pt x="12692" y="4476"/>
                  </a:lnTo>
                  <a:lnTo>
                    <a:pt x="12655" y="4732"/>
                  </a:lnTo>
                  <a:lnTo>
                    <a:pt x="12692" y="4952"/>
                  </a:lnTo>
                  <a:lnTo>
                    <a:pt x="12802" y="5429"/>
                  </a:lnTo>
                  <a:lnTo>
                    <a:pt x="12582" y="5649"/>
                  </a:lnTo>
                  <a:lnTo>
                    <a:pt x="12399" y="5466"/>
                  </a:lnTo>
                  <a:lnTo>
                    <a:pt x="12142" y="5173"/>
                  </a:lnTo>
                  <a:lnTo>
                    <a:pt x="12105" y="5136"/>
                  </a:lnTo>
                  <a:lnTo>
                    <a:pt x="12032" y="5173"/>
                  </a:lnTo>
                  <a:lnTo>
                    <a:pt x="11995" y="5209"/>
                  </a:lnTo>
                  <a:lnTo>
                    <a:pt x="11995" y="5283"/>
                  </a:lnTo>
                  <a:lnTo>
                    <a:pt x="12032" y="5466"/>
                  </a:lnTo>
                  <a:lnTo>
                    <a:pt x="12142" y="5649"/>
                  </a:lnTo>
                  <a:lnTo>
                    <a:pt x="12252" y="5796"/>
                  </a:lnTo>
                  <a:lnTo>
                    <a:pt x="12435" y="5906"/>
                  </a:lnTo>
                  <a:lnTo>
                    <a:pt x="12399" y="6016"/>
                  </a:lnTo>
                  <a:lnTo>
                    <a:pt x="12362" y="6053"/>
                  </a:lnTo>
                  <a:lnTo>
                    <a:pt x="12142" y="6016"/>
                  </a:lnTo>
                  <a:lnTo>
                    <a:pt x="11738" y="5833"/>
                  </a:lnTo>
                  <a:lnTo>
                    <a:pt x="11665" y="5686"/>
                  </a:lnTo>
                  <a:lnTo>
                    <a:pt x="11628" y="5649"/>
                  </a:lnTo>
                  <a:lnTo>
                    <a:pt x="11592" y="5686"/>
                  </a:lnTo>
                  <a:lnTo>
                    <a:pt x="11555" y="5833"/>
                  </a:lnTo>
                  <a:lnTo>
                    <a:pt x="11518" y="5906"/>
                  </a:lnTo>
                  <a:lnTo>
                    <a:pt x="11518" y="5979"/>
                  </a:lnTo>
                  <a:lnTo>
                    <a:pt x="11555" y="6053"/>
                  </a:lnTo>
                  <a:lnTo>
                    <a:pt x="11628" y="6126"/>
                  </a:lnTo>
                  <a:lnTo>
                    <a:pt x="11775" y="6236"/>
                  </a:lnTo>
                  <a:lnTo>
                    <a:pt x="11995" y="6346"/>
                  </a:lnTo>
                  <a:lnTo>
                    <a:pt x="12289" y="6456"/>
                  </a:lnTo>
                  <a:lnTo>
                    <a:pt x="12252" y="6676"/>
                  </a:lnTo>
                  <a:lnTo>
                    <a:pt x="12289" y="6897"/>
                  </a:lnTo>
                  <a:lnTo>
                    <a:pt x="11555" y="6897"/>
                  </a:lnTo>
                  <a:lnTo>
                    <a:pt x="11445" y="6933"/>
                  </a:lnTo>
                  <a:lnTo>
                    <a:pt x="11408" y="7007"/>
                  </a:lnTo>
                  <a:lnTo>
                    <a:pt x="11408" y="7153"/>
                  </a:lnTo>
                  <a:lnTo>
                    <a:pt x="11408" y="7337"/>
                  </a:lnTo>
                  <a:lnTo>
                    <a:pt x="11482" y="7483"/>
                  </a:lnTo>
                  <a:lnTo>
                    <a:pt x="11555" y="7593"/>
                  </a:lnTo>
                  <a:lnTo>
                    <a:pt x="11592" y="7630"/>
                  </a:lnTo>
                  <a:lnTo>
                    <a:pt x="11922" y="7960"/>
                  </a:lnTo>
                  <a:lnTo>
                    <a:pt x="12142" y="8107"/>
                  </a:lnTo>
                  <a:lnTo>
                    <a:pt x="12252" y="8180"/>
                  </a:lnTo>
                  <a:lnTo>
                    <a:pt x="12362" y="8217"/>
                  </a:lnTo>
                  <a:lnTo>
                    <a:pt x="12472" y="8217"/>
                  </a:lnTo>
                  <a:lnTo>
                    <a:pt x="12362" y="8547"/>
                  </a:lnTo>
                  <a:lnTo>
                    <a:pt x="12252" y="8804"/>
                  </a:lnTo>
                  <a:lnTo>
                    <a:pt x="12215" y="8841"/>
                  </a:lnTo>
                  <a:lnTo>
                    <a:pt x="12179" y="8877"/>
                  </a:lnTo>
                  <a:lnTo>
                    <a:pt x="11812" y="8731"/>
                  </a:lnTo>
                  <a:lnTo>
                    <a:pt x="11555" y="8584"/>
                  </a:lnTo>
                  <a:lnTo>
                    <a:pt x="11335" y="8364"/>
                  </a:lnTo>
                  <a:lnTo>
                    <a:pt x="11225" y="8364"/>
                  </a:lnTo>
                  <a:lnTo>
                    <a:pt x="11188" y="8437"/>
                  </a:lnTo>
                  <a:lnTo>
                    <a:pt x="11188" y="8511"/>
                  </a:lnTo>
                  <a:lnTo>
                    <a:pt x="11335" y="8731"/>
                  </a:lnTo>
                  <a:lnTo>
                    <a:pt x="11555" y="8951"/>
                  </a:lnTo>
                  <a:lnTo>
                    <a:pt x="11812" y="9134"/>
                  </a:lnTo>
                  <a:lnTo>
                    <a:pt x="12069" y="9244"/>
                  </a:lnTo>
                  <a:lnTo>
                    <a:pt x="11848" y="9648"/>
                  </a:lnTo>
                  <a:lnTo>
                    <a:pt x="11738" y="9648"/>
                  </a:lnTo>
                  <a:lnTo>
                    <a:pt x="11665" y="9721"/>
                  </a:lnTo>
                  <a:lnTo>
                    <a:pt x="11262" y="9428"/>
                  </a:lnTo>
                  <a:lnTo>
                    <a:pt x="10895" y="9134"/>
                  </a:lnTo>
                  <a:lnTo>
                    <a:pt x="10858" y="9097"/>
                  </a:lnTo>
                  <a:lnTo>
                    <a:pt x="10821" y="9134"/>
                  </a:lnTo>
                  <a:lnTo>
                    <a:pt x="10601" y="9391"/>
                  </a:lnTo>
                  <a:lnTo>
                    <a:pt x="10381" y="9648"/>
                  </a:lnTo>
                  <a:lnTo>
                    <a:pt x="10308" y="9648"/>
                  </a:lnTo>
                  <a:lnTo>
                    <a:pt x="10234" y="9684"/>
                  </a:lnTo>
                  <a:lnTo>
                    <a:pt x="10198" y="9758"/>
                  </a:lnTo>
                  <a:lnTo>
                    <a:pt x="10234" y="9831"/>
                  </a:lnTo>
                  <a:lnTo>
                    <a:pt x="10748" y="10308"/>
                  </a:lnTo>
                  <a:lnTo>
                    <a:pt x="11188" y="10821"/>
                  </a:lnTo>
                  <a:lnTo>
                    <a:pt x="10968" y="11262"/>
                  </a:lnTo>
                  <a:lnTo>
                    <a:pt x="10785" y="11152"/>
                  </a:lnTo>
                  <a:lnTo>
                    <a:pt x="10601" y="11078"/>
                  </a:lnTo>
                  <a:lnTo>
                    <a:pt x="10381" y="11042"/>
                  </a:lnTo>
                  <a:lnTo>
                    <a:pt x="10308" y="11005"/>
                  </a:lnTo>
                  <a:lnTo>
                    <a:pt x="10198" y="10968"/>
                  </a:lnTo>
                  <a:lnTo>
                    <a:pt x="10161" y="10931"/>
                  </a:lnTo>
                  <a:lnTo>
                    <a:pt x="10088" y="10931"/>
                  </a:lnTo>
                  <a:lnTo>
                    <a:pt x="9978" y="10968"/>
                  </a:lnTo>
                  <a:lnTo>
                    <a:pt x="9941" y="11078"/>
                  </a:lnTo>
                  <a:lnTo>
                    <a:pt x="9941" y="11152"/>
                  </a:lnTo>
                  <a:lnTo>
                    <a:pt x="9978" y="11188"/>
                  </a:lnTo>
                  <a:lnTo>
                    <a:pt x="10124" y="11335"/>
                  </a:lnTo>
                  <a:lnTo>
                    <a:pt x="10308" y="11445"/>
                  </a:lnTo>
                  <a:lnTo>
                    <a:pt x="10565" y="11555"/>
                  </a:lnTo>
                  <a:lnTo>
                    <a:pt x="10675" y="11592"/>
                  </a:lnTo>
                  <a:lnTo>
                    <a:pt x="10785" y="11592"/>
                  </a:lnTo>
                  <a:lnTo>
                    <a:pt x="10748" y="11775"/>
                  </a:lnTo>
                  <a:lnTo>
                    <a:pt x="10711" y="11959"/>
                  </a:lnTo>
                  <a:lnTo>
                    <a:pt x="10675" y="12179"/>
                  </a:lnTo>
                  <a:lnTo>
                    <a:pt x="10711" y="12362"/>
                  </a:lnTo>
                  <a:lnTo>
                    <a:pt x="10785" y="12582"/>
                  </a:lnTo>
                  <a:lnTo>
                    <a:pt x="10638" y="12692"/>
                  </a:lnTo>
                  <a:lnTo>
                    <a:pt x="10455" y="12876"/>
                  </a:lnTo>
                  <a:lnTo>
                    <a:pt x="10381" y="12949"/>
                  </a:lnTo>
                  <a:lnTo>
                    <a:pt x="10308" y="12949"/>
                  </a:lnTo>
                  <a:lnTo>
                    <a:pt x="10271" y="12986"/>
                  </a:lnTo>
                  <a:lnTo>
                    <a:pt x="10234" y="13059"/>
                  </a:lnTo>
                  <a:lnTo>
                    <a:pt x="10234" y="13169"/>
                  </a:lnTo>
                  <a:lnTo>
                    <a:pt x="10271" y="13206"/>
                  </a:lnTo>
                  <a:lnTo>
                    <a:pt x="10308" y="13242"/>
                  </a:lnTo>
                  <a:lnTo>
                    <a:pt x="10455" y="13242"/>
                  </a:lnTo>
                  <a:lnTo>
                    <a:pt x="10565" y="13206"/>
                  </a:lnTo>
                  <a:lnTo>
                    <a:pt x="10748" y="13059"/>
                  </a:lnTo>
                  <a:lnTo>
                    <a:pt x="11005" y="12912"/>
                  </a:lnTo>
                  <a:lnTo>
                    <a:pt x="11408" y="13352"/>
                  </a:lnTo>
                  <a:lnTo>
                    <a:pt x="11482" y="13426"/>
                  </a:lnTo>
                  <a:lnTo>
                    <a:pt x="11335" y="13609"/>
                  </a:lnTo>
                  <a:lnTo>
                    <a:pt x="11262" y="13829"/>
                  </a:lnTo>
                  <a:lnTo>
                    <a:pt x="11188" y="13829"/>
                  </a:lnTo>
                  <a:lnTo>
                    <a:pt x="11115" y="13866"/>
                  </a:lnTo>
                  <a:lnTo>
                    <a:pt x="11005" y="13939"/>
                  </a:lnTo>
                  <a:lnTo>
                    <a:pt x="10968" y="14013"/>
                  </a:lnTo>
                  <a:lnTo>
                    <a:pt x="11005" y="14123"/>
                  </a:lnTo>
                  <a:lnTo>
                    <a:pt x="11041" y="14233"/>
                  </a:lnTo>
                  <a:lnTo>
                    <a:pt x="11151" y="14306"/>
                  </a:lnTo>
                  <a:lnTo>
                    <a:pt x="11262" y="14343"/>
                  </a:lnTo>
                  <a:lnTo>
                    <a:pt x="11372" y="14343"/>
                  </a:lnTo>
                  <a:lnTo>
                    <a:pt x="11482" y="14270"/>
                  </a:lnTo>
                  <a:lnTo>
                    <a:pt x="11555" y="14196"/>
                  </a:lnTo>
                  <a:lnTo>
                    <a:pt x="11628" y="14086"/>
                  </a:lnTo>
                  <a:lnTo>
                    <a:pt x="11665" y="13976"/>
                  </a:lnTo>
                  <a:lnTo>
                    <a:pt x="11665" y="13866"/>
                  </a:lnTo>
                  <a:lnTo>
                    <a:pt x="11738" y="13719"/>
                  </a:lnTo>
                  <a:lnTo>
                    <a:pt x="11848" y="13829"/>
                  </a:lnTo>
                  <a:lnTo>
                    <a:pt x="11995" y="13903"/>
                  </a:lnTo>
                  <a:lnTo>
                    <a:pt x="12142" y="13976"/>
                  </a:lnTo>
                  <a:lnTo>
                    <a:pt x="12325" y="14013"/>
                  </a:lnTo>
                  <a:lnTo>
                    <a:pt x="12362" y="14049"/>
                  </a:lnTo>
                  <a:lnTo>
                    <a:pt x="12252" y="14270"/>
                  </a:lnTo>
                  <a:lnTo>
                    <a:pt x="12179" y="14453"/>
                  </a:lnTo>
                  <a:lnTo>
                    <a:pt x="12105" y="14563"/>
                  </a:lnTo>
                  <a:lnTo>
                    <a:pt x="11995" y="14600"/>
                  </a:lnTo>
                  <a:lnTo>
                    <a:pt x="11958" y="14600"/>
                  </a:lnTo>
                  <a:lnTo>
                    <a:pt x="11885" y="14636"/>
                  </a:lnTo>
                  <a:lnTo>
                    <a:pt x="11848" y="14746"/>
                  </a:lnTo>
                  <a:lnTo>
                    <a:pt x="11848" y="14856"/>
                  </a:lnTo>
                  <a:lnTo>
                    <a:pt x="11922" y="14930"/>
                  </a:lnTo>
                  <a:lnTo>
                    <a:pt x="11995" y="15003"/>
                  </a:lnTo>
                  <a:lnTo>
                    <a:pt x="12069" y="15003"/>
                  </a:lnTo>
                  <a:lnTo>
                    <a:pt x="12215" y="14966"/>
                  </a:lnTo>
                  <a:lnTo>
                    <a:pt x="12362" y="14856"/>
                  </a:lnTo>
                  <a:lnTo>
                    <a:pt x="12472" y="14746"/>
                  </a:lnTo>
                  <a:lnTo>
                    <a:pt x="12545" y="14563"/>
                  </a:lnTo>
                  <a:lnTo>
                    <a:pt x="12619" y="14416"/>
                  </a:lnTo>
                  <a:lnTo>
                    <a:pt x="12692" y="14049"/>
                  </a:lnTo>
                  <a:lnTo>
                    <a:pt x="13132" y="13976"/>
                  </a:lnTo>
                  <a:lnTo>
                    <a:pt x="13536" y="13829"/>
                  </a:lnTo>
                  <a:lnTo>
                    <a:pt x="13279" y="14526"/>
                  </a:lnTo>
                  <a:lnTo>
                    <a:pt x="13206" y="14710"/>
                  </a:lnTo>
                  <a:lnTo>
                    <a:pt x="13206" y="14820"/>
                  </a:lnTo>
                  <a:lnTo>
                    <a:pt x="13242" y="14856"/>
                  </a:lnTo>
                  <a:lnTo>
                    <a:pt x="13279" y="14930"/>
                  </a:lnTo>
                  <a:lnTo>
                    <a:pt x="13352" y="14966"/>
                  </a:lnTo>
                  <a:lnTo>
                    <a:pt x="13426" y="14966"/>
                  </a:lnTo>
                  <a:lnTo>
                    <a:pt x="13499" y="14930"/>
                  </a:lnTo>
                  <a:lnTo>
                    <a:pt x="13572" y="14893"/>
                  </a:lnTo>
                  <a:lnTo>
                    <a:pt x="13609" y="14820"/>
                  </a:lnTo>
                  <a:lnTo>
                    <a:pt x="13719" y="14563"/>
                  </a:lnTo>
                  <a:lnTo>
                    <a:pt x="13793" y="14270"/>
                  </a:lnTo>
                  <a:lnTo>
                    <a:pt x="13829" y="13976"/>
                  </a:lnTo>
                  <a:lnTo>
                    <a:pt x="13829" y="13719"/>
                  </a:lnTo>
                  <a:lnTo>
                    <a:pt x="14269" y="13463"/>
                  </a:lnTo>
                  <a:lnTo>
                    <a:pt x="14306" y="13939"/>
                  </a:lnTo>
                  <a:lnTo>
                    <a:pt x="14343" y="14049"/>
                  </a:lnTo>
                  <a:lnTo>
                    <a:pt x="14379" y="14123"/>
                  </a:lnTo>
                  <a:lnTo>
                    <a:pt x="14379" y="14159"/>
                  </a:lnTo>
                  <a:lnTo>
                    <a:pt x="14416" y="14270"/>
                  </a:lnTo>
                  <a:lnTo>
                    <a:pt x="14490" y="14343"/>
                  </a:lnTo>
                  <a:lnTo>
                    <a:pt x="14673" y="14343"/>
                  </a:lnTo>
                  <a:lnTo>
                    <a:pt x="14673" y="14306"/>
                  </a:lnTo>
                  <a:lnTo>
                    <a:pt x="14746" y="14233"/>
                  </a:lnTo>
                  <a:lnTo>
                    <a:pt x="14783" y="14159"/>
                  </a:lnTo>
                  <a:lnTo>
                    <a:pt x="14710" y="13903"/>
                  </a:lnTo>
                  <a:lnTo>
                    <a:pt x="14673" y="13646"/>
                  </a:lnTo>
                  <a:lnTo>
                    <a:pt x="14563" y="13279"/>
                  </a:lnTo>
                  <a:lnTo>
                    <a:pt x="15003" y="12876"/>
                  </a:lnTo>
                  <a:lnTo>
                    <a:pt x="15113" y="13022"/>
                  </a:lnTo>
                  <a:lnTo>
                    <a:pt x="15223" y="13132"/>
                  </a:lnTo>
                  <a:lnTo>
                    <a:pt x="15370" y="13352"/>
                  </a:lnTo>
                  <a:lnTo>
                    <a:pt x="15480" y="13463"/>
                  </a:lnTo>
                  <a:lnTo>
                    <a:pt x="15590" y="13536"/>
                  </a:lnTo>
                  <a:lnTo>
                    <a:pt x="15663" y="13536"/>
                  </a:lnTo>
                  <a:lnTo>
                    <a:pt x="15737" y="13463"/>
                  </a:lnTo>
                  <a:lnTo>
                    <a:pt x="15773" y="13389"/>
                  </a:lnTo>
                  <a:lnTo>
                    <a:pt x="15773" y="13316"/>
                  </a:lnTo>
                  <a:lnTo>
                    <a:pt x="15737" y="13132"/>
                  </a:lnTo>
                  <a:lnTo>
                    <a:pt x="15627" y="12986"/>
                  </a:lnTo>
                  <a:lnTo>
                    <a:pt x="15480" y="12876"/>
                  </a:lnTo>
                  <a:lnTo>
                    <a:pt x="15370" y="12729"/>
                  </a:lnTo>
                  <a:lnTo>
                    <a:pt x="15260" y="12582"/>
                  </a:lnTo>
                  <a:lnTo>
                    <a:pt x="15480" y="12289"/>
                  </a:lnTo>
                  <a:lnTo>
                    <a:pt x="15700" y="11995"/>
                  </a:lnTo>
                  <a:lnTo>
                    <a:pt x="15773" y="12069"/>
                  </a:lnTo>
                  <a:lnTo>
                    <a:pt x="15993" y="12215"/>
                  </a:lnTo>
                  <a:lnTo>
                    <a:pt x="16177" y="12399"/>
                  </a:lnTo>
                  <a:lnTo>
                    <a:pt x="16250" y="12435"/>
                  </a:lnTo>
                  <a:lnTo>
                    <a:pt x="16397" y="12435"/>
                  </a:lnTo>
                  <a:lnTo>
                    <a:pt x="16434" y="12399"/>
                  </a:lnTo>
                  <a:lnTo>
                    <a:pt x="16470" y="12325"/>
                  </a:lnTo>
                  <a:lnTo>
                    <a:pt x="16507" y="12252"/>
                  </a:lnTo>
                  <a:lnTo>
                    <a:pt x="16507" y="12179"/>
                  </a:lnTo>
                  <a:lnTo>
                    <a:pt x="16434" y="12105"/>
                  </a:lnTo>
                  <a:lnTo>
                    <a:pt x="16250" y="11922"/>
                  </a:lnTo>
                  <a:lnTo>
                    <a:pt x="16030" y="11775"/>
                  </a:lnTo>
                  <a:lnTo>
                    <a:pt x="15883" y="11702"/>
                  </a:lnTo>
                  <a:lnTo>
                    <a:pt x="16140" y="11115"/>
                  </a:lnTo>
                  <a:lnTo>
                    <a:pt x="16324" y="11225"/>
                  </a:lnTo>
                  <a:lnTo>
                    <a:pt x="16617" y="11335"/>
                  </a:lnTo>
                  <a:lnTo>
                    <a:pt x="16984" y="11408"/>
                  </a:lnTo>
                  <a:lnTo>
                    <a:pt x="17057" y="11408"/>
                  </a:lnTo>
                  <a:lnTo>
                    <a:pt x="17094" y="11372"/>
                  </a:lnTo>
                  <a:lnTo>
                    <a:pt x="17131" y="11298"/>
                  </a:lnTo>
                  <a:lnTo>
                    <a:pt x="17167" y="11225"/>
                  </a:lnTo>
                  <a:lnTo>
                    <a:pt x="17167" y="11152"/>
                  </a:lnTo>
                  <a:lnTo>
                    <a:pt x="17131" y="11078"/>
                  </a:lnTo>
                  <a:lnTo>
                    <a:pt x="17094" y="11042"/>
                  </a:lnTo>
                  <a:lnTo>
                    <a:pt x="17021" y="11005"/>
                  </a:lnTo>
                  <a:lnTo>
                    <a:pt x="16764" y="10968"/>
                  </a:lnTo>
                  <a:lnTo>
                    <a:pt x="16544" y="10895"/>
                  </a:lnTo>
                  <a:lnTo>
                    <a:pt x="16250" y="10821"/>
                  </a:lnTo>
                  <a:lnTo>
                    <a:pt x="16397" y="10345"/>
                  </a:lnTo>
                  <a:lnTo>
                    <a:pt x="16507" y="9831"/>
                  </a:lnTo>
                  <a:lnTo>
                    <a:pt x="16727" y="9941"/>
                  </a:lnTo>
                  <a:lnTo>
                    <a:pt x="16984" y="9978"/>
                  </a:lnTo>
                  <a:lnTo>
                    <a:pt x="17131" y="10014"/>
                  </a:lnTo>
                  <a:lnTo>
                    <a:pt x="17277" y="10014"/>
                  </a:lnTo>
                  <a:lnTo>
                    <a:pt x="17424" y="9978"/>
                  </a:lnTo>
                  <a:lnTo>
                    <a:pt x="17461" y="9904"/>
                  </a:lnTo>
                  <a:lnTo>
                    <a:pt x="17497" y="9831"/>
                  </a:lnTo>
                  <a:lnTo>
                    <a:pt x="17497" y="9794"/>
                  </a:lnTo>
                  <a:lnTo>
                    <a:pt x="17497" y="9721"/>
                  </a:lnTo>
                  <a:lnTo>
                    <a:pt x="17387" y="9648"/>
                  </a:lnTo>
                  <a:lnTo>
                    <a:pt x="17277" y="9611"/>
                  </a:lnTo>
                  <a:lnTo>
                    <a:pt x="17167" y="9574"/>
                  </a:lnTo>
                  <a:lnTo>
                    <a:pt x="16544" y="9501"/>
                  </a:lnTo>
                  <a:lnTo>
                    <a:pt x="16544" y="9464"/>
                  </a:lnTo>
                  <a:lnTo>
                    <a:pt x="16580" y="8987"/>
                  </a:lnTo>
                  <a:lnTo>
                    <a:pt x="16617" y="8511"/>
                  </a:lnTo>
                  <a:lnTo>
                    <a:pt x="16800" y="8584"/>
                  </a:lnTo>
                  <a:lnTo>
                    <a:pt x="17021" y="8621"/>
                  </a:lnTo>
                  <a:lnTo>
                    <a:pt x="17204" y="8657"/>
                  </a:lnTo>
                  <a:lnTo>
                    <a:pt x="17424" y="8621"/>
                  </a:lnTo>
                  <a:lnTo>
                    <a:pt x="17571" y="8584"/>
                  </a:lnTo>
                  <a:lnTo>
                    <a:pt x="17644" y="8511"/>
                  </a:lnTo>
                  <a:lnTo>
                    <a:pt x="17681" y="8437"/>
                  </a:lnTo>
                  <a:lnTo>
                    <a:pt x="17681" y="8364"/>
                  </a:lnTo>
                  <a:lnTo>
                    <a:pt x="17644" y="8290"/>
                  </a:lnTo>
                  <a:lnTo>
                    <a:pt x="17534" y="8217"/>
                  </a:lnTo>
                  <a:lnTo>
                    <a:pt x="17387" y="8217"/>
                  </a:lnTo>
                  <a:lnTo>
                    <a:pt x="17094" y="8254"/>
                  </a:lnTo>
                  <a:lnTo>
                    <a:pt x="16617" y="8217"/>
                  </a:lnTo>
                  <a:lnTo>
                    <a:pt x="16580" y="7814"/>
                  </a:lnTo>
                  <a:lnTo>
                    <a:pt x="16507" y="7410"/>
                  </a:lnTo>
                  <a:lnTo>
                    <a:pt x="16507" y="7410"/>
                  </a:lnTo>
                  <a:lnTo>
                    <a:pt x="16690" y="7447"/>
                  </a:lnTo>
                  <a:lnTo>
                    <a:pt x="16874" y="7447"/>
                  </a:lnTo>
                  <a:lnTo>
                    <a:pt x="17021" y="7410"/>
                  </a:lnTo>
                  <a:lnTo>
                    <a:pt x="17204" y="7337"/>
                  </a:lnTo>
                  <a:lnTo>
                    <a:pt x="17351" y="7263"/>
                  </a:lnTo>
                  <a:lnTo>
                    <a:pt x="17387" y="7190"/>
                  </a:lnTo>
                  <a:lnTo>
                    <a:pt x="17424" y="7117"/>
                  </a:lnTo>
                  <a:lnTo>
                    <a:pt x="17424" y="7043"/>
                  </a:lnTo>
                  <a:lnTo>
                    <a:pt x="17424" y="7007"/>
                  </a:lnTo>
                  <a:lnTo>
                    <a:pt x="17351" y="6933"/>
                  </a:lnTo>
                  <a:lnTo>
                    <a:pt x="17314" y="6897"/>
                  </a:lnTo>
                  <a:lnTo>
                    <a:pt x="17131" y="6897"/>
                  </a:lnTo>
                  <a:lnTo>
                    <a:pt x="16947" y="6970"/>
                  </a:lnTo>
                  <a:lnTo>
                    <a:pt x="16764" y="7007"/>
                  </a:lnTo>
                  <a:lnTo>
                    <a:pt x="16397" y="7080"/>
                  </a:lnTo>
                  <a:lnTo>
                    <a:pt x="16324" y="6897"/>
                  </a:lnTo>
                  <a:lnTo>
                    <a:pt x="16140" y="6493"/>
                  </a:lnTo>
                  <a:lnTo>
                    <a:pt x="16397" y="6420"/>
                  </a:lnTo>
                  <a:lnTo>
                    <a:pt x="16764" y="6273"/>
                  </a:lnTo>
                  <a:lnTo>
                    <a:pt x="16947" y="6200"/>
                  </a:lnTo>
                  <a:lnTo>
                    <a:pt x="17094" y="6090"/>
                  </a:lnTo>
                  <a:lnTo>
                    <a:pt x="17131" y="6053"/>
                  </a:lnTo>
                  <a:lnTo>
                    <a:pt x="17131" y="5979"/>
                  </a:lnTo>
                  <a:lnTo>
                    <a:pt x="17131" y="5906"/>
                  </a:lnTo>
                  <a:lnTo>
                    <a:pt x="17021" y="5833"/>
                  </a:lnTo>
                  <a:lnTo>
                    <a:pt x="16910" y="5796"/>
                  </a:lnTo>
                  <a:lnTo>
                    <a:pt x="16764" y="5833"/>
                  </a:lnTo>
                  <a:lnTo>
                    <a:pt x="16580" y="5906"/>
                  </a:lnTo>
                  <a:lnTo>
                    <a:pt x="16250" y="6090"/>
                  </a:lnTo>
                  <a:lnTo>
                    <a:pt x="16104" y="6163"/>
                  </a:lnTo>
                  <a:lnTo>
                    <a:pt x="15957" y="6236"/>
                  </a:lnTo>
                  <a:lnTo>
                    <a:pt x="15957" y="6200"/>
                  </a:lnTo>
                  <a:lnTo>
                    <a:pt x="15957" y="6163"/>
                  </a:lnTo>
                  <a:lnTo>
                    <a:pt x="15920" y="6163"/>
                  </a:lnTo>
                  <a:lnTo>
                    <a:pt x="15590" y="5796"/>
                  </a:lnTo>
                  <a:lnTo>
                    <a:pt x="15920" y="5503"/>
                  </a:lnTo>
                  <a:lnTo>
                    <a:pt x="16250" y="5173"/>
                  </a:lnTo>
                  <a:lnTo>
                    <a:pt x="16287" y="5099"/>
                  </a:lnTo>
                  <a:lnTo>
                    <a:pt x="16324" y="4989"/>
                  </a:lnTo>
                  <a:lnTo>
                    <a:pt x="16287" y="4916"/>
                  </a:lnTo>
                  <a:lnTo>
                    <a:pt x="16250" y="4879"/>
                  </a:lnTo>
                  <a:lnTo>
                    <a:pt x="16177" y="4806"/>
                  </a:lnTo>
                  <a:lnTo>
                    <a:pt x="16030" y="4806"/>
                  </a:lnTo>
                  <a:lnTo>
                    <a:pt x="15957" y="4842"/>
                  </a:lnTo>
                  <a:lnTo>
                    <a:pt x="15627" y="5209"/>
                  </a:lnTo>
                  <a:lnTo>
                    <a:pt x="15333" y="5576"/>
                  </a:lnTo>
                  <a:lnTo>
                    <a:pt x="15076" y="5393"/>
                  </a:lnTo>
                  <a:lnTo>
                    <a:pt x="14820" y="5246"/>
                  </a:lnTo>
                  <a:lnTo>
                    <a:pt x="14673" y="5173"/>
                  </a:lnTo>
                  <a:lnTo>
                    <a:pt x="14746" y="5026"/>
                  </a:lnTo>
                  <a:lnTo>
                    <a:pt x="14966" y="4659"/>
                  </a:lnTo>
                  <a:lnTo>
                    <a:pt x="15003" y="4586"/>
                  </a:lnTo>
                  <a:lnTo>
                    <a:pt x="15003" y="4512"/>
                  </a:lnTo>
                  <a:lnTo>
                    <a:pt x="14930" y="4402"/>
                  </a:lnTo>
                  <a:lnTo>
                    <a:pt x="14856" y="4366"/>
                  </a:lnTo>
                  <a:lnTo>
                    <a:pt x="14746" y="4366"/>
                  </a:lnTo>
                  <a:lnTo>
                    <a:pt x="14673" y="4439"/>
                  </a:lnTo>
                  <a:lnTo>
                    <a:pt x="14526" y="4622"/>
                  </a:lnTo>
                  <a:lnTo>
                    <a:pt x="14416" y="4842"/>
                  </a:lnTo>
                  <a:lnTo>
                    <a:pt x="14343" y="5026"/>
                  </a:lnTo>
                  <a:lnTo>
                    <a:pt x="14159" y="4989"/>
                  </a:lnTo>
                  <a:lnTo>
                    <a:pt x="13939" y="4989"/>
                  </a:lnTo>
                  <a:lnTo>
                    <a:pt x="13903" y="4732"/>
                  </a:lnTo>
                  <a:lnTo>
                    <a:pt x="13866" y="4476"/>
                  </a:lnTo>
                  <a:lnTo>
                    <a:pt x="13829" y="3962"/>
                  </a:lnTo>
                  <a:lnTo>
                    <a:pt x="13829" y="3889"/>
                  </a:lnTo>
                  <a:lnTo>
                    <a:pt x="13756" y="385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50" name="Shape 350"/>
            <p:cNvSpPr/>
            <p:nvPr/>
          </p:nvSpPr>
          <p:spPr>
            <a:xfrm>
              <a:off x="6059500" y="3516375"/>
              <a:ext cx="268700" cy="232025"/>
            </a:xfrm>
            <a:custGeom>
              <a:avLst/>
              <a:gdLst/>
              <a:ahLst/>
              <a:cxnLst/>
              <a:rect l="0" t="0" r="0" b="0"/>
              <a:pathLst>
                <a:path w="10748" h="9281" extrusionOk="0">
                  <a:moveTo>
                    <a:pt x="4072" y="550"/>
                  </a:moveTo>
                  <a:lnTo>
                    <a:pt x="4329" y="587"/>
                  </a:lnTo>
                  <a:lnTo>
                    <a:pt x="4585" y="697"/>
                  </a:lnTo>
                  <a:lnTo>
                    <a:pt x="4842" y="844"/>
                  </a:lnTo>
                  <a:lnTo>
                    <a:pt x="5025" y="1064"/>
                  </a:lnTo>
                  <a:lnTo>
                    <a:pt x="5136" y="1211"/>
                  </a:lnTo>
                  <a:lnTo>
                    <a:pt x="5209" y="1394"/>
                  </a:lnTo>
                  <a:lnTo>
                    <a:pt x="5246" y="1541"/>
                  </a:lnTo>
                  <a:lnTo>
                    <a:pt x="5282" y="1724"/>
                  </a:lnTo>
                  <a:lnTo>
                    <a:pt x="5282" y="2091"/>
                  </a:lnTo>
                  <a:lnTo>
                    <a:pt x="5246" y="2458"/>
                  </a:lnTo>
                  <a:lnTo>
                    <a:pt x="5209" y="2641"/>
                  </a:lnTo>
                  <a:lnTo>
                    <a:pt x="4695" y="1761"/>
                  </a:lnTo>
                  <a:lnTo>
                    <a:pt x="4072" y="550"/>
                  </a:lnTo>
                  <a:close/>
                  <a:moveTo>
                    <a:pt x="1357" y="3008"/>
                  </a:moveTo>
                  <a:lnTo>
                    <a:pt x="1504" y="3265"/>
                  </a:lnTo>
                  <a:lnTo>
                    <a:pt x="1614" y="3558"/>
                  </a:lnTo>
                  <a:lnTo>
                    <a:pt x="1797" y="3852"/>
                  </a:lnTo>
                  <a:lnTo>
                    <a:pt x="1467" y="3778"/>
                  </a:lnTo>
                  <a:lnTo>
                    <a:pt x="1137" y="3742"/>
                  </a:lnTo>
                  <a:lnTo>
                    <a:pt x="1321" y="3118"/>
                  </a:lnTo>
                  <a:lnTo>
                    <a:pt x="1357" y="3008"/>
                  </a:lnTo>
                  <a:close/>
                  <a:moveTo>
                    <a:pt x="3815" y="550"/>
                  </a:moveTo>
                  <a:lnTo>
                    <a:pt x="4072" y="1174"/>
                  </a:lnTo>
                  <a:lnTo>
                    <a:pt x="4329" y="1798"/>
                  </a:lnTo>
                  <a:lnTo>
                    <a:pt x="4695" y="2531"/>
                  </a:lnTo>
                  <a:lnTo>
                    <a:pt x="5099" y="3265"/>
                  </a:lnTo>
                  <a:lnTo>
                    <a:pt x="4989" y="3852"/>
                  </a:lnTo>
                  <a:lnTo>
                    <a:pt x="4732" y="3191"/>
                  </a:lnTo>
                  <a:lnTo>
                    <a:pt x="4475" y="2531"/>
                  </a:lnTo>
                  <a:lnTo>
                    <a:pt x="4255" y="1981"/>
                  </a:lnTo>
                  <a:lnTo>
                    <a:pt x="4035" y="1467"/>
                  </a:lnTo>
                  <a:lnTo>
                    <a:pt x="3742" y="880"/>
                  </a:lnTo>
                  <a:lnTo>
                    <a:pt x="3558" y="587"/>
                  </a:lnTo>
                  <a:lnTo>
                    <a:pt x="3815" y="550"/>
                  </a:lnTo>
                  <a:close/>
                  <a:moveTo>
                    <a:pt x="1761" y="1724"/>
                  </a:moveTo>
                  <a:lnTo>
                    <a:pt x="1724" y="1798"/>
                  </a:lnTo>
                  <a:lnTo>
                    <a:pt x="1761" y="1944"/>
                  </a:lnTo>
                  <a:lnTo>
                    <a:pt x="1834" y="2018"/>
                  </a:lnTo>
                  <a:lnTo>
                    <a:pt x="1944" y="2054"/>
                  </a:lnTo>
                  <a:lnTo>
                    <a:pt x="2054" y="2054"/>
                  </a:lnTo>
                  <a:lnTo>
                    <a:pt x="2274" y="2531"/>
                  </a:lnTo>
                  <a:lnTo>
                    <a:pt x="2458" y="2971"/>
                  </a:lnTo>
                  <a:lnTo>
                    <a:pt x="3008" y="4182"/>
                  </a:lnTo>
                  <a:lnTo>
                    <a:pt x="3081" y="4329"/>
                  </a:lnTo>
                  <a:lnTo>
                    <a:pt x="2825" y="4255"/>
                  </a:lnTo>
                  <a:lnTo>
                    <a:pt x="2458" y="4072"/>
                  </a:lnTo>
                  <a:lnTo>
                    <a:pt x="2164" y="3742"/>
                  </a:lnTo>
                  <a:lnTo>
                    <a:pt x="1944" y="3375"/>
                  </a:lnTo>
                  <a:lnTo>
                    <a:pt x="1724" y="2935"/>
                  </a:lnTo>
                  <a:lnTo>
                    <a:pt x="1651" y="2715"/>
                  </a:lnTo>
                  <a:lnTo>
                    <a:pt x="1504" y="2494"/>
                  </a:lnTo>
                  <a:lnTo>
                    <a:pt x="1724" y="1761"/>
                  </a:lnTo>
                  <a:lnTo>
                    <a:pt x="1761" y="1724"/>
                  </a:lnTo>
                  <a:close/>
                  <a:moveTo>
                    <a:pt x="2604" y="1174"/>
                  </a:moveTo>
                  <a:lnTo>
                    <a:pt x="2715" y="1614"/>
                  </a:lnTo>
                  <a:lnTo>
                    <a:pt x="2861" y="2054"/>
                  </a:lnTo>
                  <a:lnTo>
                    <a:pt x="3228" y="2898"/>
                  </a:lnTo>
                  <a:lnTo>
                    <a:pt x="3998" y="4695"/>
                  </a:lnTo>
                  <a:lnTo>
                    <a:pt x="3632" y="4549"/>
                  </a:lnTo>
                  <a:lnTo>
                    <a:pt x="3522" y="4365"/>
                  </a:lnTo>
                  <a:lnTo>
                    <a:pt x="3301" y="3888"/>
                  </a:lnTo>
                  <a:lnTo>
                    <a:pt x="2861" y="2935"/>
                  </a:lnTo>
                  <a:lnTo>
                    <a:pt x="2274" y="1834"/>
                  </a:lnTo>
                  <a:lnTo>
                    <a:pt x="2311" y="1651"/>
                  </a:lnTo>
                  <a:lnTo>
                    <a:pt x="2421" y="1467"/>
                  </a:lnTo>
                  <a:lnTo>
                    <a:pt x="2604" y="1174"/>
                  </a:lnTo>
                  <a:close/>
                  <a:moveTo>
                    <a:pt x="3338" y="660"/>
                  </a:moveTo>
                  <a:lnTo>
                    <a:pt x="3375" y="770"/>
                  </a:lnTo>
                  <a:lnTo>
                    <a:pt x="3668" y="1467"/>
                  </a:lnTo>
                  <a:lnTo>
                    <a:pt x="3962" y="2164"/>
                  </a:lnTo>
                  <a:lnTo>
                    <a:pt x="4182" y="2788"/>
                  </a:lnTo>
                  <a:lnTo>
                    <a:pt x="4402" y="3412"/>
                  </a:lnTo>
                  <a:lnTo>
                    <a:pt x="4769" y="4659"/>
                  </a:lnTo>
                  <a:lnTo>
                    <a:pt x="4732" y="4805"/>
                  </a:lnTo>
                  <a:lnTo>
                    <a:pt x="4659" y="4805"/>
                  </a:lnTo>
                  <a:lnTo>
                    <a:pt x="4549" y="4842"/>
                  </a:lnTo>
                  <a:lnTo>
                    <a:pt x="3668" y="2971"/>
                  </a:lnTo>
                  <a:lnTo>
                    <a:pt x="3191" y="1981"/>
                  </a:lnTo>
                  <a:lnTo>
                    <a:pt x="2971" y="1504"/>
                  </a:lnTo>
                  <a:lnTo>
                    <a:pt x="2788" y="991"/>
                  </a:lnTo>
                  <a:lnTo>
                    <a:pt x="3045" y="807"/>
                  </a:lnTo>
                  <a:lnTo>
                    <a:pt x="3338" y="660"/>
                  </a:lnTo>
                  <a:close/>
                  <a:moveTo>
                    <a:pt x="7703" y="4952"/>
                  </a:moveTo>
                  <a:lnTo>
                    <a:pt x="7960" y="5246"/>
                  </a:lnTo>
                  <a:lnTo>
                    <a:pt x="7960" y="5246"/>
                  </a:lnTo>
                  <a:lnTo>
                    <a:pt x="7887" y="5209"/>
                  </a:lnTo>
                  <a:lnTo>
                    <a:pt x="7593" y="5319"/>
                  </a:lnTo>
                  <a:lnTo>
                    <a:pt x="7300" y="5466"/>
                  </a:lnTo>
                  <a:lnTo>
                    <a:pt x="7190" y="5356"/>
                  </a:lnTo>
                  <a:lnTo>
                    <a:pt x="7080" y="5246"/>
                  </a:lnTo>
                  <a:lnTo>
                    <a:pt x="7373" y="5099"/>
                  </a:lnTo>
                  <a:lnTo>
                    <a:pt x="7703" y="4952"/>
                  </a:lnTo>
                  <a:close/>
                  <a:moveTo>
                    <a:pt x="8070" y="5356"/>
                  </a:moveTo>
                  <a:lnTo>
                    <a:pt x="8180" y="5466"/>
                  </a:lnTo>
                  <a:lnTo>
                    <a:pt x="7923" y="5576"/>
                  </a:lnTo>
                  <a:lnTo>
                    <a:pt x="7923" y="5576"/>
                  </a:lnTo>
                  <a:lnTo>
                    <a:pt x="8033" y="5429"/>
                  </a:lnTo>
                  <a:lnTo>
                    <a:pt x="8070" y="5356"/>
                  </a:lnTo>
                  <a:close/>
                  <a:moveTo>
                    <a:pt x="7556" y="5612"/>
                  </a:moveTo>
                  <a:lnTo>
                    <a:pt x="7483" y="5722"/>
                  </a:lnTo>
                  <a:lnTo>
                    <a:pt x="7483" y="5686"/>
                  </a:lnTo>
                  <a:lnTo>
                    <a:pt x="7556" y="5612"/>
                  </a:lnTo>
                  <a:close/>
                  <a:moveTo>
                    <a:pt x="8327" y="5649"/>
                  </a:moveTo>
                  <a:lnTo>
                    <a:pt x="8327" y="5686"/>
                  </a:lnTo>
                  <a:lnTo>
                    <a:pt x="7850" y="6163"/>
                  </a:lnTo>
                  <a:lnTo>
                    <a:pt x="7740" y="6016"/>
                  </a:lnTo>
                  <a:lnTo>
                    <a:pt x="7997" y="5796"/>
                  </a:lnTo>
                  <a:lnTo>
                    <a:pt x="8327" y="5649"/>
                  </a:lnTo>
                  <a:close/>
                  <a:moveTo>
                    <a:pt x="8437" y="5796"/>
                  </a:moveTo>
                  <a:lnTo>
                    <a:pt x="8584" y="6053"/>
                  </a:lnTo>
                  <a:lnTo>
                    <a:pt x="8143" y="6163"/>
                  </a:lnTo>
                  <a:lnTo>
                    <a:pt x="8437" y="5796"/>
                  </a:lnTo>
                  <a:close/>
                  <a:moveTo>
                    <a:pt x="8437" y="6346"/>
                  </a:moveTo>
                  <a:lnTo>
                    <a:pt x="8180" y="6676"/>
                  </a:lnTo>
                  <a:lnTo>
                    <a:pt x="8107" y="6493"/>
                  </a:lnTo>
                  <a:lnTo>
                    <a:pt x="8437" y="6346"/>
                  </a:lnTo>
                  <a:close/>
                  <a:moveTo>
                    <a:pt x="8767" y="6309"/>
                  </a:moveTo>
                  <a:lnTo>
                    <a:pt x="8840" y="6419"/>
                  </a:lnTo>
                  <a:lnTo>
                    <a:pt x="8547" y="6676"/>
                  </a:lnTo>
                  <a:lnTo>
                    <a:pt x="8767" y="6309"/>
                  </a:lnTo>
                  <a:close/>
                  <a:moveTo>
                    <a:pt x="9024" y="4695"/>
                  </a:moveTo>
                  <a:lnTo>
                    <a:pt x="9244" y="4732"/>
                  </a:lnTo>
                  <a:lnTo>
                    <a:pt x="9464" y="4805"/>
                  </a:lnTo>
                  <a:lnTo>
                    <a:pt x="9647" y="4915"/>
                  </a:lnTo>
                  <a:lnTo>
                    <a:pt x="9831" y="5062"/>
                  </a:lnTo>
                  <a:lnTo>
                    <a:pt x="9904" y="5099"/>
                  </a:lnTo>
                  <a:lnTo>
                    <a:pt x="9941" y="5099"/>
                  </a:lnTo>
                  <a:lnTo>
                    <a:pt x="10051" y="5209"/>
                  </a:lnTo>
                  <a:lnTo>
                    <a:pt x="10161" y="5429"/>
                  </a:lnTo>
                  <a:lnTo>
                    <a:pt x="10198" y="5649"/>
                  </a:lnTo>
                  <a:lnTo>
                    <a:pt x="10234" y="5869"/>
                  </a:lnTo>
                  <a:lnTo>
                    <a:pt x="10198" y="6089"/>
                  </a:lnTo>
                  <a:lnTo>
                    <a:pt x="10161" y="6346"/>
                  </a:lnTo>
                  <a:lnTo>
                    <a:pt x="10088" y="6566"/>
                  </a:lnTo>
                  <a:lnTo>
                    <a:pt x="9941" y="7006"/>
                  </a:lnTo>
                  <a:lnTo>
                    <a:pt x="9904" y="7080"/>
                  </a:lnTo>
                  <a:lnTo>
                    <a:pt x="9647" y="6676"/>
                  </a:lnTo>
                  <a:lnTo>
                    <a:pt x="9024" y="5832"/>
                  </a:lnTo>
                  <a:lnTo>
                    <a:pt x="8620" y="5282"/>
                  </a:lnTo>
                  <a:lnTo>
                    <a:pt x="8400" y="5025"/>
                  </a:lnTo>
                  <a:lnTo>
                    <a:pt x="8143" y="4842"/>
                  </a:lnTo>
                  <a:lnTo>
                    <a:pt x="8584" y="4732"/>
                  </a:lnTo>
                  <a:lnTo>
                    <a:pt x="8804" y="4695"/>
                  </a:lnTo>
                  <a:close/>
                  <a:moveTo>
                    <a:pt x="1064" y="3962"/>
                  </a:moveTo>
                  <a:lnTo>
                    <a:pt x="1357" y="4182"/>
                  </a:lnTo>
                  <a:lnTo>
                    <a:pt x="1651" y="4329"/>
                  </a:lnTo>
                  <a:lnTo>
                    <a:pt x="2348" y="4585"/>
                  </a:lnTo>
                  <a:lnTo>
                    <a:pt x="2458" y="4659"/>
                  </a:lnTo>
                  <a:lnTo>
                    <a:pt x="2494" y="4695"/>
                  </a:lnTo>
                  <a:lnTo>
                    <a:pt x="2568" y="4732"/>
                  </a:lnTo>
                  <a:lnTo>
                    <a:pt x="2641" y="4695"/>
                  </a:lnTo>
                  <a:lnTo>
                    <a:pt x="4329" y="5319"/>
                  </a:lnTo>
                  <a:lnTo>
                    <a:pt x="4329" y="5356"/>
                  </a:lnTo>
                  <a:lnTo>
                    <a:pt x="4292" y="5319"/>
                  </a:lnTo>
                  <a:lnTo>
                    <a:pt x="3888" y="5172"/>
                  </a:lnTo>
                  <a:lnTo>
                    <a:pt x="3705" y="5136"/>
                  </a:lnTo>
                  <a:lnTo>
                    <a:pt x="3485" y="5099"/>
                  </a:lnTo>
                  <a:lnTo>
                    <a:pt x="3448" y="5136"/>
                  </a:lnTo>
                  <a:lnTo>
                    <a:pt x="3411" y="5172"/>
                  </a:lnTo>
                  <a:lnTo>
                    <a:pt x="3448" y="5246"/>
                  </a:lnTo>
                  <a:lnTo>
                    <a:pt x="3595" y="5392"/>
                  </a:lnTo>
                  <a:lnTo>
                    <a:pt x="3852" y="5539"/>
                  </a:lnTo>
                  <a:lnTo>
                    <a:pt x="4108" y="5686"/>
                  </a:lnTo>
                  <a:lnTo>
                    <a:pt x="4402" y="5759"/>
                  </a:lnTo>
                  <a:lnTo>
                    <a:pt x="4365" y="5906"/>
                  </a:lnTo>
                  <a:lnTo>
                    <a:pt x="4035" y="5906"/>
                  </a:lnTo>
                  <a:lnTo>
                    <a:pt x="3742" y="5869"/>
                  </a:lnTo>
                  <a:lnTo>
                    <a:pt x="3411" y="5759"/>
                  </a:lnTo>
                  <a:lnTo>
                    <a:pt x="3228" y="5686"/>
                  </a:lnTo>
                  <a:lnTo>
                    <a:pt x="3191" y="5612"/>
                  </a:lnTo>
                  <a:lnTo>
                    <a:pt x="3155" y="5576"/>
                  </a:lnTo>
                  <a:lnTo>
                    <a:pt x="3118" y="5539"/>
                  </a:lnTo>
                  <a:lnTo>
                    <a:pt x="3081" y="5502"/>
                  </a:lnTo>
                  <a:lnTo>
                    <a:pt x="3045" y="5502"/>
                  </a:lnTo>
                  <a:lnTo>
                    <a:pt x="3008" y="5539"/>
                  </a:lnTo>
                  <a:lnTo>
                    <a:pt x="2971" y="5649"/>
                  </a:lnTo>
                  <a:lnTo>
                    <a:pt x="2971" y="5722"/>
                  </a:lnTo>
                  <a:lnTo>
                    <a:pt x="3008" y="5796"/>
                  </a:lnTo>
                  <a:lnTo>
                    <a:pt x="3045" y="5869"/>
                  </a:lnTo>
                  <a:lnTo>
                    <a:pt x="3191" y="6016"/>
                  </a:lnTo>
                  <a:lnTo>
                    <a:pt x="3338" y="6126"/>
                  </a:lnTo>
                  <a:lnTo>
                    <a:pt x="3522" y="6199"/>
                  </a:lnTo>
                  <a:lnTo>
                    <a:pt x="3742" y="6273"/>
                  </a:lnTo>
                  <a:lnTo>
                    <a:pt x="3962" y="6309"/>
                  </a:lnTo>
                  <a:lnTo>
                    <a:pt x="4182" y="6309"/>
                  </a:lnTo>
                  <a:lnTo>
                    <a:pt x="3962" y="6676"/>
                  </a:lnTo>
                  <a:lnTo>
                    <a:pt x="3742" y="6603"/>
                  </a:lnTo>
                  <a:lnTo>
                    <a:pt x="3228" y="6456"/>
                  </a:lnTo>
                  <a:lnTo>
                    <a:pt x="2971" y="6419"/>
                  </a:lnTo>
                  <a:lnTo>
                    <a:pt x="2715" y="6383"/>
                  </a:lnTo>
                  <a:lnTo>
                    <a:pt x="2641" y="6383"/>
                  </a:lnTo>
                  <a:lnTo>
                    <a:pt x="2641" y="6456"/>
                  </a:lnTo>
                  <a:lnTo>
                    <a:pt x="2641" y="6493"/>
                  </a:lnTo>
                  <a:lnTo>
                    <a:pt x="2678" y="6529"/>
                  </a:lnTo>
                  <a:lnTo>
                    <a:pt x="2861" y="6676"/>
                  </a:lnTo>
                  <a:lnTo>
                    <a:pt x="3081" y="6786"/>
                  </a:lnTo>
                  <a:lnTo>
                    <a:pt x="3522" y="6970"/>
                  </a:lnTo>
                  <a:lnTo>
                    <a:pt x="3742" y="7080"/>
                  </a:lnTo>
                  <a:lnTo>
                    <a:pt x="3632" y="7226"/>
                  </a:lnTo>
                  <a:lnTo>
                    <a:pt x="3522" y="7336"/>
                  </a:lnTo>
                  <a:lnTo>
                    <a:pt x="2935" y="7080"/>
                  </a:lnTo>
                  <a:lnTo>
                    <a:pt x="2311" y="6823"/>
                  </a:lnTo>
                  <a:lnTo>
                    <a:pt x="2238" y="6823"/>
                  </a:lnTo>
                  <a:lnTo>
                    <a:pt x="2201" y="6860"/>
                  </a:lnTo>
                  <a:lnTo>
                    <a:pt x="2201" y="6896"/>
                  </a:lnTo>
                  <a:lnTo>
                    <a:pt x="2201" y="6970"/>
                  </a:lnTo>
                  <a:lnTo>
                    <a:pt x="2458" y="7190"/>
                  </a:lnTo>
                  <a:lnTo>
                    <a:pt x="2678" y="7410"/>
                  </a:lnTo>
                  <a:lnTo>
                    <a:pt x="2971" y="7557"/>
                  </a:lnTo>
                  <a:lnTo>
                    <a:pt x="3265" y="7703"/>
                  </a:lnTo>
                  <a:lnTo>
                    <a:pt x="2971" y="7960"/>
                  </a:lnTo>
                  <a:lnTo>
                    <a:pt x="2641" y="7960"/>
                  </a:lnTo>
                  <a:lnTo>
                    <a:pt x="2311" y="7887"/>
                  </a:lnTo>
                  <a:lnTo>
                    <a:pt x="1981" y="7777"/>
                  </a:lnTo>
                  <a:lnTo>
                    <a:pt x="1871" y="7777"/>
                  </a:lnTo>
                  <a:lnTo>
                    <a:pt x="1834" y="7813"/>
                  </a:lnTo>
                  <a:lnTo>
                    <a:pt x="1797" y="7850"/>
                  </a:lnTo>
                  <a:lnTo>
                    <a:pt x="1797" y="7923"/>
                  </a:lnTo>
                  <a:lnTo>
                    <a:pt x="1834" y="8070"/>
                  </a:lnTo>
                  <a:lnTo>
                    <a:pt x="1944" y="8143"/>
                  </a:lnTo>
                  <a:lnTo>
                    <a:pt x="2091" y="8217"/>
                  </a:lnTo>
                  <a:lnTo>
                    <a:pt x="2238" y="8290"/>
                  </a:lnTo>
                  <a:lnTo>
                    <a:pt x="2348" y="8327"/>
                  </a:lnTo>
                  <a:lnTo>
                    <a:pt x="2164" y="8364"/>
                  </a:lnTo>
                  <a:lnTo>
                    <a:pt x="1944" y="8364"/>
                  </a:lnTo>
                  <a:lnTo>
                    <a:pt x="1761" y="8327"/>
                  </a:lnTo>
                  <a:lnTo>
                    <a:pt x="1541" y="8253"/>
                  </a:lnTo>
                  <a:lnTo>
                    <a:pt x="1247" y="8070"/>
                  </a:lnTo>
                  <a:lnTo>
                    <a:pt x="1027" y="7850"/>
                  </a:lnTo>
                  <a:lnTo>
                    <a:pt x="844" y="7593"/>
                  </a:lnTo>
                  <a:lnTo>
                    <a:pt x="697" y="7300"/>
                  </a:lnTo>
                  <a:lnTo>
                    <a:pt x="624" y="6970"/>
                  </a:lnTo>
                  <a:lnTo>
                    <a:pt x="550" y="6676"/>
                  </a:lnTo>
                  <a:lnTo>
                    <a:pt x="550" y="6346"/>
                  </a:lnTo>
                  <a:lnTo>
                    <a:pt x="550" y="6016"/>
                  </a:lnTo>
                  <a:lnTo>
                    <a:pt x="624" y="5502"/>
                  </a:lnTo>
                  <a:lnTo>
                    <a:pt x="734" y="4989"/>
                  </a:lnTo>
                  <a:lnTo>
                    <a:pt x="1064" y="3962"/>
                  </a:lnTo>
                  <a:close/>
                  <a:moveTo>
                    <a:pt x="6786" y="5429"/>
                  </a:moveTo>
                  <a:lnTo>
                    <a:pt x="6860" y="5649"/>
                  </a:lnTo>
                  <a:lnTo>
                    <a:pt x="6970" y="5832"/>
                  </a:lnTo>
                  <a:lnTo>
                    <a:pt x="7006" y="5906"/>
                  </a:lnTo>
                  <a:lnTo>
                    <a:pt x="7043" y="5979"/>
                  </a:lnTo>
                  <a:lnTo>
                    <a:pt x="7116" y="6016"/>
                  </a:lnTo>
                  <a:lnTo>
                    <a:pt x="7813" y="7006"/>
                  </a:lnTo>
                  <a:lnTo>
                    <a:pt x="8143" y="7520"/>
                  </a:lnTo>
                  <a:lnTo>
                    <a:pt x="8143" y="7667"/>
                  </a:lnTo>
                  <a:lnTo>
                    <a:pt x="8143" y="7740"/>
                  </a:lnTo>
                  <a:lnTo>
                    <a:pt x="8217" y="7813"/>
                  </a:lnTo>
                  <a:lnTo>
                    <a:pt x="8290" y="7850"/>
                  </a:lnTo>
                  <a:lnTo>
                    <a:pt x="8363" y="7850"/>
                  </a:lnTo>
                  <a:lnTo>
                    <a:pt x="8400" y="7813"/>
                  </a:lnTo>
                  <a:lnTo>
                    <a:pt x="8510" y="7887"/>
                  </a:lnTo>
                  <a:lnTo>
                    <a:pt x="8584" y="7923"/>
                  </a:lnTo>
                  <a:lnTo>
                    <a:pt x="8694" y="7960"/>
                  </a:lnTo>
                  <a:lnTo>
                    <a:pt x="8767" y="7923"/>
                  </a:lnTo>
                  <a:lnTo>
                    <a:pt x="8877" y="7997"/>
                  </a:lnTo>
                  <a:lnTo>
                    <a:pt x="8987" y="7997"/>
                  </a:lnTo>
                  <a:lnTo>
                    <a:pt x="9060" y="8033"/>
                  </a:lnTo>
                  <a:lnTo>
                    <a:pt x="9134" y="7997"/>
                  </a:lnTo>
                  <a:lnTo>
                    <a:pt x="9207" y="7923"/>
                  </a:lnTo>
                  <a:lnTo>
                    <a:pt x="9207" y="7813"/>
                  </a:lnTo>
                  <a:lnTo>
                    <a:pt x="9207" y="7740"/>
                  </a:lnTo>
                  <a:lnTo>
                    <a:pt x="9134" y="7667"/>
                  </a:lnTo>
                  <a:lnTo>
                    <a:pt x="9170" y="7557"/>
                  </a:lnTo>
                  <a:lnTo>
                    <a:pt x="9207" y="7483"/>
                  </a:lnTo>
                  <a:lnTo>
                    <a:pt x="9244" y="7410"/>
                  </a:lnTo>
                  <a:lnTo>
                    <a:pt x="9244" y="7373"/>
                  </a:lnTo>
                  <a:lnTo>
                    <a:pt x="9207" y="7300"/>
                  </a:lnTo>
                  <a:lnTo>
                    <a:pt x="9170" y="7263"/>
                  </a:lnTo>
                  <a:lnTo>
                    <a:pt x="9134" y="7226"/>
                  </a:lnTo>
                  <a:lnTo>
                    <a:pt x="8987" y="7226"/>
                  </a:lnTo>
                  <a:lnTo>
                    <a:pt x="8694" y="7336"/>
                  </a:lnTo>
                  <a:lnTo>
                    <a:pt x="8694" y="7300"/>
                  </a:lnTo>
                  <a:lnTo>
                    <a:pt x="8877" y="7153"/>
                  </a:lnTo>
                  <a:lnTo>
                    <a:pt x="9060" y="6970"/>
                  </a:lnTo>
                  <a:lnTo>
                    <a:pt x="9134" y="6860"/>
                  </a:lnTo>
                  <a:lnTo>
                    <a:pt x="9244" y="7043"/>
                  </a:lnTo>
                  <a:lnTo>
                    <a:pt x="9501" y="7446"/>
                  </a:lnTo>
                  <a:lnTo>
                    <a:pt x="9537" y="7593"/>
                  </a:lnTo>
                  <a:lnTo>
                    <a:pt x="9317" y="7887"/>
                  </a:lnTo>
                  <a:lnTo>
                    <a:pt x="9024" y="8143"/>
                  </a:lnTo>
                  <a:lnTo>
                    <a:pt x="8730" y="8364"/>
                  </a:lnTo>
                  <a:lnTo>
                    <a:pt x="8400" y="8547"/>
                  </a:lnTo>
                  <a:lnTo>
                    <a:pt x="8070" y="8657"/>
                  </a:lnTo>
                  <a:lnTo>
                    <a:pt x="7703" y="8694"/>
                  </a:lnTo>
                  <a:lnTo>
                    <a:pt x="7520" y="8694"/>
                  </a:lnTo>
                  <a:lnTo>
                    <a:pt x="7373" y="8657"/>
                  </a:lnTo>
                  <a:lnTo>
                    <a:pt x="7190" y="8620"/>
                  </a:lnTo>
                  <a:lnTo>
                    <a:pt x="7006" y="8547"/>
                  </a:lnTo>
                  <a:lnTo>
                    <a:pt x="6823" y="8437"/>
                  </a:lnTo>
                  <a:lnTo>
                    <a:pt x="6676" y="8290"/>
                  </a:lnTo>
                  <a:lnTo>
                    <a:pt x="6419" y="7997"/>
                  </a:lnTo>
                  <a:lnTo>
                    <a:pt x="6199" y="7667"/>
                  </a:lnTo>
                  <a:lnTo>
                    <a:pt x="6053" y="7300"/>
                  </a:lnTo>
                  <a:lnTo>
                    <a:pt x="6016" y="6896"/>
                  </a:lnTo>
                  <a:lnTo>
                    <a:pt x="6016" y="6676"/>
                  </a:lnTo>
                  <a:lnTo>
                    <a:pt x="6053" y="6493"/>
                  </a:lnTo>
                  <a:lnTo>
                    <a:pt x="6089" y="6309"/>
                  </a:lnTo>
                  <a:lnTo>
                    <a:pt x="6163" y="6126"/>
                  </a:lnTo>
                  <a:lnTo>
                    <a:pt x="6273" y="5943"/>
                  </a:lnTo>
                  <a:lnTo>
                    <a:pt x="6383" y="5759"/>
                  </a:lnTo>
                  <a:lnTo>
                    <a:pt x="6566" y="5576"/>
                  </a:lnTo>
                  <a:lnTo>
                    <a:pt x="6786" y="5429"/>
                  </a:lnTo>
                  <a:close/>
                  <a:moveTo>
                    <a:pt x="3852" y="0"/>
                  </a:moveTo>
                  <a:lnTo>
                    <a:pt x="3522" y="37"/>
                  </a:lnTo>
                  <a:lnTo>
                    <a:pt x="3191" y="110"/>
                  </a:lnTo>
                  <a:lnTo>
                    <a:pt x="2898" y="257"/>
                  </a:lnTo>
                  <a:lnTo>
                    <a:pt x="2604" y="440"/>
                  </a:lnTo>
                  <a:lnTo>
                    <a:pt x="2348" y="660"/>
                  </a:lnTo>
                  <a:lnTo>
                    <a:pt x="2091" y="660"/>
                  </a:lnTo>
                  <a:lnTo>
                    <a:pt x="1871" y="734"/>
                  </a:lnTo>
                  <a:lnTo>
                    <a:pt x="1687" y="880"/>
                  </a:lnTo>
                  <a:lnTo>
                    <a:pt x="1541" y="1064"/>
                  </a:lnTo>
                  <a:lnTo>
                    <a:pt x="1394" y="1284"/>
                  </a:lnTo>
                  <a:lnTo>
                    <a:pt x="1321" y="1504"/>
                  </a:lnTo>
                  <a:lnTo>
                    <a:pt x="1137" y="1944"/>
                  </a:lnTo>
                  <a:lnTo>
                    <a:pt x="660" y="3522"/>
                  </a:lnTo>
                  <a:lnTo>
                    <a:pt x="404" y="4292"/>
                  </a:lnTo>
                  <a:lnTo>
                    <a:pt x="183" y="5062"/>
                  </a:lnTo>
                  <a:lnTo>
                    <a:pt x="37" y="5759"/>
                  </a:lnTo>
                  <a:lnTo>
                    <a:pt x="0" y="6126"/>
                  </a:lnTo>
                  <a:lnTo>
                    <a:pt x="0" y="6456"/>
                  </a:lnTo>
                  <a:lnTo>
                    <a:pt x="0" y="6786"/>
                  </a:lnTo>
                  <a:lnTo>
                    <a:pt x="73" y="7153"/>
                  </a:lnTo>
                  <a:lnTo>
                    <a:pt x="183" y="7483"/>
                  </a:lnTo>
                  <a:lnTo>
                    <a:pt x="330" y="7813"/>
                  </a:lnTo>
                  <a:lnTo>
                    <a:pt x="477" y="8033"/>
                  </a:lnTo>
                  <a:lnTo>
                    <a:pt x="660" y="8253"/>
                  </a:lnTo>
                  <a:lnTo>
                    <a:pt x="880" y="8474"/>
                  </a:lnTo>
                  <a:lnTo>
                    <a:pt x="1101" y="8657"/>
                  </a:lnTo>
                  <a:lnTo>
                    <a:pt x="1357" y="8767"/>
                  </a:lnTo>
                  <a:lnTo>
                    <a:pt x="1651" y="8877"/>
                  </a:lnTo>
                  <a:lnTo>
                    <a:pt x="1908" y="8914"/>
                  </a:lnTo>
                  <a:lnTo>
                    <a:pt x="2201" y="8950"/>
                  </a:lnTo>
                  <a:lnTo>
                    <a:pt x="2458" y="8914"/>
                  </a:lnTo>
                  <a:lnTo>
                    <a:pt x="2678" y="8840"/>
                  </a:lnTo>
                  <a:lnTo>
                    <a:pt x="2898" y="8730"/>
                  </a:lnTo>
                  <a:lnTo>
                    <a:pt x="3081" y="8620"/>
                  </a:lnTo>
                  <a:lnTo>
                    <a:pt x="3448" y="8290"/>
                  </a:lnTo>
                  <a:lnTo>
                    <a:pt x="3778" y="7923"/>
                  </a:lnTo>
                  <a:lnTo>
                    <a:pt x="3815" y="7960"/>
                  </a:lnTo>
                  <a:lnTo>
                    <a:pt x="3925" y="7960"/>
                  </a:lnTo>
                  <a:lnTo>
                    <a:pt x="4035" y="7887"/>
                  </a:lnTo>
                  <a:lnTo>
                    <a:pt x="4108" y="7813"/>
                  </a:lnTo>
                  <a:lnTo>
                    <a:pt x="4108" y="7740"/>
                  </a:lnTo>
                  <a:lnTo>
                    <a:pt x="4072" y="7593"/>
                  </a:lnTo>
                  <a:lnTo>
                    <a:pt x="4182" y="7446"/>
                  </a:lnTo>
                  <a:lnTo>
                    <a:pt x="4512" y="6896"/>
                  </a:lnTo>
                  <a:lnTo>
                    <a:pt x="4769" y="6309"/>
                  </a:lnTo>
                  <a:lnTo>
                    <a:pt x="5025" y="5722"/>
                  </a:lnTo>
                  <a:lnTo>
                    <a:pt x="5209" y="5099"/>
                  </a:lnTo>
                  <a:lnTo>
                    <a:pt x="5246" y="5062"/>
                  </a:lnTo>
                  <a:lnTo>
                    <a:pt x="5282" y="4989"/>
                  </a:lnTo>
                  <a:lnTo>
                    <a:pt x="5282" y="4915"/>
                  </a:lnTo>
                  <a:lnTo>
                    <a:pt x="5466" y="4292"/>
                  </a:lnTo>
                  <a:lnTo>
                    <a:pt x="5612" y="3632"/>
                  </a:lnTo>
                  <a:lnTo>
                    <a:pt x="5722" y="2971"/>
                  </a:lnTo>
                  <a:lnTo>
                    <a:pt x="5796" y="2311"/>
                  </a:lnTo>
                  <a:lnTo>
                    <a:pt x="5832" y="1981"/>
                  </a:lnTo>
                  <a:lnTo>
                    <a:pt x="5796" y="1651"/>
                  </a:lnTo>
                  <a:lnTo>
                    <a:pt x="5759" y="1357"/>
                  </a:lnTo>
                  <a:lnTo>
                    <a:pt x="5649" y="1064"/>
                  </a:lnTo>
                  <a:lnTo>
                    <a:pt x="5539" y="807"/>
                  </a:lnTo>
                  <a:lnTo>
                    <a:pt x="5356" y="587"/>
                  </a:lnTo>
                  <a:lnTo>
                    <a:pt x="5099" y="367"/>
                  </a:lnTo>
                  <a:lnTo>
                    <a:pt x="4842" y="184"/>
                  </a:lnTo>
                  <a:lnTo>
                    <a:pt x="4512" y="73"/>
                  </a:lnTo>
                  <a:lnTo>
                    <a:pt x="4182" y="0"/>
                  </a:lnTo>
                  <a:close/>
                  <a:moveTo>
                    <a:pt x="8730" y="3962"/>
                  </a:moveTo>
                  <a:lnTo>
                    <a:pt x="8584" y="4072"/>
                  </a:lnTo>
                  <a:lnTo>
                    <a:pt x="8437" y="4182"/>
                  </a:lnTo>
                  <a:lnTo>
                    <a:pt x="8327" y="4329"/>
                  </a:lnTo>
                  <a:lnTo>
                    <a:pt x="7887" y="4439"/>
                  </a:lnTo>
                  <a:lnTo>
                    <a:pt x="7336" y="4585"/>
                  </a:lnTo>
                  <a:lnTo>
                    <a:pt x="6786" y="4842"/>
                  </a:lnTo>
                  <a:lnTo>
                    <a:pt x="6566" y="4989"/>
                  </a:lnTo>
                  <a:lnTo>
                    <a:pt x="6309" y="5172"/>
                  </a:lnTo>
                  <a:lnTo>
                    <a:pt x="6089" y="5356"/>
                  </a:lnTo>
                  <a:lnTo>
                    <a:pt x="5906" y="5576"/>
                  </a:lnTo>
                  <a:lnTo>
                    <a:pt x="5759" y="5796"/>
                  </a:lnTo>
                  <a:lnTo>
                    <a:pt x="5612" y="6053"/>
                  </a:lnTo>
                  <a:lnTo>
                    <a:pt x="5539" y="6309"/>
                  </a:lnTo>
                  <a:lnTo>
                    <a:pt x="5502" y="6603"/>
                  </a:lnTo>
                  <a:lnTo>
                    <a:pt x="5466" y="6860"/>
                  </a:lnTo>
                  <a:lnTo>
                    <a:pt x="5502" y="7116"/>
                  </a:lnTo>
                  <a:lnTo>
                    <a:pt x="5539" y="7373"/>
                  </a:lnTo>
                  <a:lnTo>
                    <a:pt x="5612" y="7630"/>
                  </a:lnTo>
                  <a:lnTo>
                    <a:pt x="5722" y="7887"/>
                  </a:lnTo>
                  <a:lnTo>
                    <a:pt x="5869" y="8107"/>
                  </a:lnTo>
                  <a:lnTo>
                    <a:pt x="6016" y="8327"/>
                  </a:lnTo>
                  <a:lnTo>
                    <a:pt x="6199" y="8547"/>
                  </a:lnTo>
                  <a:lnTo>
                    <a:pt x="6419" y="8730"/>
                  </a:lnTo>
                  <a:lnTo>
                    <a:pt x="6639" y="8914"/>
                  </a:lnTo>
                  <a:lnTo>
                    <a:pt x="6860" y="9060"/>
                  </a:lnTo>
                  <a:lnTo>
                    <a:pt x="7116" y="9170"/>
                  </a:lnTo>
                  <a:lnTo>
                    <a:pt x="7410" y="9244"/>
                  </a:lnTo>
                  <a:lnTo>
                    <a:pt x="7703" y="9281"/>
                  </a:lnTo>
                  <a:lnTo>
                    <a:pt x="8033" y="9244"/>
                  </a:lnTo>
                  <a:lnTo>
                    <a:pt x="8327" y="9170"/>
                  </a:lnTo>
                  <a:lnTo>
                    <a:pt x="8620" y="9024"/>
                  </a:lnTo>
                  <a:lnTo>
                    <a:pt x="8877" y="8877"/>
                  </a:lnTo>
                  <a:lnTo>
                    <a:pt x="9391" y="8547"/>
                  </a:lnTo>
                  <a:lnTo>
                    <a:pt x="9611" y="8364"/>
                  </a:lnTo>
                  <a:lnTo>
                    <a:pt x="9794" y="8143"/>
                  </a:lnTo>
                  <a:lnTo>
                    <a:pt x="9977" y="7923"/>
                  </a:lnTo>
                  <a:lnTo>
                    <a:pt x="10161" y="7703"/>
                  </a:lnTo>
                  <a:lnTo>
                    <a:pt x="10418" y="7190"/>
                  </a:lnTo>
                  <a:lnTo>
                    <a:pt x="10638" y="6676"/>
                  </a:lnTo>
                  <a:lnTo>
                    <a:pt x="10711" y="6346"/>
                  </a:lnTo>
                  <a:lnTo>
                    <a:pt x="10748" y="6053"/>
                  </a:lnTo>
                  <a:lnTo>
                    <a:pt x="10748" y="5722"/>
                  </a:lnTo>
                  <a:lnTo>
                    <a:pt x="10711" y="5466"/>
                  </a:lnTo>
                  <a:lnTo>
                    <a:pt x="10601" y="5172"/>
                  </a:lnTo>
                  <a:lnTo>
                    <a:pt x="10454" y="4915"/>
                  </a:lnTo>
                  <a:lnTo>
                    <a:pt x="10271" y="4659"/>
                  </a:lnTo>
                  <a:lnTo>
                    <a:pt x="10051" y="4439"/>
                  </a:lnTo>
                  <a:lnTo>
                    <a:pt x="9794" y="4255"/>
                  </a:lnTo>
                  <a:lnTo>
                    <a:pt x="9537" y="4108"/>
                  </a:lnTo>
                  <a:lnTo>
                    <a:pt x="9244" y="3998"/>
                  </a:lnTo>
                  <a:lnTo>
                    <a:pt x="8950" y="396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51" name="Shape 351"/>
            <p:cNvSpPr/>
            <p:nvPr/>
          </p:nvSpPr>
          <p:spPr>
            <a:xfrm>
              <a:off x="6385050" y="4208725"/>
              <a:ext cx="422775" cy="298975"/>
            </a:xfrm>
            <a:custGeom>
              <a:avLst/>
              <a:gdLst/>
              <a:ahLst/>
              <a:cxnLst/>
              <a:rect l="0" t="0" r="0" b="0"/>
              <a:pathLst>
                <a:path w="16911" h="11959" extrusionOk="0">
                  <a:moveTo>
                    <a:pt x="12215" y="8951"/>
                  </a:moveTo>
                  <a:lnTo>
                    <a:pt x="12032" y="9098"/>
                  </a:lnTo>
                  <a:lnTo>
                    <a:pt x="11848" y="9244"/>
                  </a:lnTo>
                  <a:lnTo>
                    <a:pt x="11408" y="9538"/>
                  </a:lnTo>
                  <a:lnTo>
                    <a:pt x="11005" y="9685"/>
                  </a:lnTo>
                  <a:lnTo>
                    <a:pt x="10638" y="9868"/>
                  </a:lnTo>
                  <a:lnTo>
                    <a:pt x="10124" y="10051"/>
                  </a:lnTo>
                  <a:lnTo>
                    <a:pt x="9977" y="10125"/>
                  </a:lnTo>
                  <a:lnTo>
                    <a:pt x="9794" y="10161"/>
                  </a:lnTo>
                  <a:lnTo>
                    <a:pt x="9904" y="9978"/>
                  </a:lnTo>
                  <a:lnTo>
                    <a:pt x="10051" y="9795"/>
                  </a:lnTo>
                  <a:lnTo>
                    <a:pt x="10344" y="9758"/>
                  </a:lnTo>
                  <a:lnTo>
                    <a:pt x="10601" y="9648"/>
                  </a:lnTo>
                  <a:lnTo>
                    <a:pt x="10858" y="9538"/>
                  </a:lnTo>
                  <a:lnTo>
                    <a:pt x="11115" y="9354"/>
                  </a:lnTo>
                  <a:lnTo>
                    <a:pt x="11335" y="9171"/>
                  </a:lnTo>
                  <a:lnTo>
                    <a:pt x="11371" y="9061"/>
                  </a:lnTo>
                  <a:lnTo>
                    <a:pt x="11445" y="9061"/>
                  </a:lnTo>
                  <a:lnTo>
                    <a:pt x="11481" y="9024"/>
                  </a:lnTo>
                  <a:lnTo>
                    <a:pt x="11848" y="8951"/>
                  </a:lnTo>
                  <a:close/>
                  <a:moveTo>
                    <a:pt x="12619" y="8988"/>
                  </a:moveTo>
                  <a:lnTo>
                    <a:pt x="12839" y="9061"/>
                  </a:lnTo>
                  <a:lnTo>
                    <a:pt x="12839" y="9171"/>
                  </a:lnTo>
                  <a:lnTo>
                    <a:pt x="12215" y="9685"/>
                  </a:lnTo>
                  <a:lnTo>
                    <a:pt x="11518" y="10125"/>
                  </a:lnTo>
                  <a:lnTo>
                    <a:pt x="11115" y="10345"/>
                  </a:lnTo>
                  <a:lnTo>
                    <a:pt x="10711" y="10528"/>
                  </a:lnTo>
                  <a:lnTo>
                    <a:pt x="10308" y="10712"/>
                  </a:lnTo>
                  <a:lnTo>
                    <a:pt x="9904" y="10932"/>
                  </a:lnTo>
                  <a:lnTo>
                    <a:pt x="9831" y="10822"/>
                  </a:lnTo>
                  <a:lnTo>
                    <a:pt x="9794" y="10712"/>
                  </a:lnTo>
                  <a:lnTo>
                    <a:pt x="9757" y="10455"/>
                  </a:lnTo>
                  <a:lnTo>
                    <a:pt x="9904" y="10455"/>
                  </a:lnTo>
                  <a:lnTo>
                    <a:pt x="10051" y="10381"/>
                  </a:lnTo>
                  <a:lnTo>
                    <a:pt x="10344" y="10271"/>
                  </a:lnTo>
                  <a:lnTo>
                    <a:pt x="11078" y="10015"/>
                  </a:lnTo>
                  <a:lnTo>
                    <a:pt x="11481" y="9831"/>
                  </a:lnTo>
                  <a:lnTo>
                    <a:pt x="11922" y="9611"/>
                  </a:lnTo>
                  <a:lnTo>
                    <a:pt x="12288" y="9318"/>
                  </a:lnTo>
                  <a:lnTo>
                    <a:pt x="12435" y="9171"/>
                  </a:lnTo>
                  <a:lnTo>
                    <a:pt x="12619" y="8988"/>
                  </a:lnTo>
                  <a:close/>
                  <a:moveTo>
                    <a:pt x="9464" y="514"/>
                  </a:moveTo>
                  <a:lnTo>
                    <a:pt x="9721" y="551"/>
                  </a:lnTo>
                  <a:lnTo>
                    <a:pt x="9941" y="588"/>
                  </a:lnTo>
                  <a:lnTo>
                    <a:pt x="10161" y="661"/>
                  </a:lnTo>
                  <a:lnTo>
                    <a:pt x="10344" y="771"/>
                  </a:lnTo>
                  <a:lnTo>
                    <a:pt x="10491" y="918"/>
                  </a:lnTo>
                  <a:lnTo>
                    <a:pt x="10564" y="1101"/>
                  </a:lnTo>
                  <a:lnTo>
                    <a:pt x="10601" y="1101"/>
                  </a:lnTo>
                  <a:lnTo>
                    <a:pt x="10528" y="1211"/>
                  </a:lnTo>
                  <a:lnTo>
                    <a:pt x="10528" y="1321"/>
                  </a:lnTo>
                  <a:lnTo>
                    <a:pt x="10564" y="1615"/>
                  </a:lnTo>
                  <a:lnTo>
                    <a:pt x="10638" y="1871"/>
                  </a:lnTo>
                  <a:lnTo>
                    <a:pt x="10748" y="2091"/>
                  </a:lnTo>
                  <a:lnTo>
                    <a:pt x="10931" y="2348"/>
                  </a:lnTo>
                  <a:lnTo>
                    <a:pt x="11005" y="2495"/>
                  </a:lnTo>
                  <a:lnTo>
                    <a:pt x="11041" y="2678"/>
                  </a:lnTo>
                  <a:lnTo>
                    <a:pt x="11041" y="2752"/>
                  </a:lnTo>
                  <a:lnTo>
                    <a:pt x="11005" y="2788"/>
                  </a:lnTo>
                  <a:lnTo>
                    <a:pt x="10931" y="2788"/>
                  </a:lnTo>
                  <a:lnTo>
                    <a:pt x="10858" y="2752"/>
                  </a:lnTo>
                  <a:lnTo>
                    <a:pt x="10784" y="2642"/>
                  </a:lnTo>
                  <a:lnTo>
                    <a:pt x="10674" y="2312"/>
                  </a:lnTo>
                  <a:lnTo>
                    <a:pt x="10601" y="2128"/>
                  </a:lnTo>
                  <a:lnTo>
                    <a:pt x="10491" y="1981"/>
                  </a:lnTo>
                  <a:lnTo>
                    <a:pt x="10381" y="1798"/>
                  </a:lnTo>
                  <a:lnTo>
                    <a:pt x="10234" y="1651"/>
                  </a:lnTo>
                  <a:lnTo>
                    <a:pt x="10088" y="1541"/>
                  </a:lnTo>
                  <a:lnTo>
                    <a:pt x="9904" y="1431"/>
                  </a:lnTo>
                  <a:lnTo>
                    <a:pt x="9721" y="1358"/>
                  </a:lnTo>
                  <a:lnTo>
                    <a:pt x="9537" y="1321"/>
                  </a:lnTo>
                  <a:lnTo>
                    <a:pt x="9134" y="1321"/>
                  </a:lnTo>
                  <a:lnTo>
                    <a:pt x="8950" y="1358"/>
                  </a:lnTo>
                  <a:lnTo>
                    <a:pt x="8767" y="1431"/>
                  </a:lnTo>
                  <a:lnTo>
                    <a:pt x="8694" y="1468"/>
                  </a:lnTo>
                  <a:lnTo>
                    <a:pt x="8657" y="1505"/>
                  </a:lnTo>
                  <a:lnTo>
                    <a:pt x="8694" y="1615"/>
                  </a:lnTo>
                  <a:lnTo>
                    <a:pt x="8767" y="1688"/>
                  </a:lnTo>
                  <a:lnTo>
                    <a:pt x="8804" y="1725"/>
                  </a:lnTo>
                  <a:lnTo>
                    <a:pt x="8877" y="1725"/>
                  </a:lnTo>
                  <a:lnTo>
                    <a:pt x="9097" y="1688"/>
                  </a:lnTo>
                  <a:lnTo>
                    <a:pt x="9281" y="1688"/>
                  </a:lnTo>
                  <a:lnTo>
                    <a:pt x="9501" y="1725"/>
                  </a:lnTo>
                  <a:lnTo>
                    <a:pt x="9684" y="1798"/>
                  </a:lnTo>
                  <a:lnTo>
                    <a:pt x="9867" y="1871"/>
                  </a:lnTo>
                  <a:lnTo>
                    <a:pt x="10014" y="2018"/>
                  </a:lnTo>
                  <a:lnTo>
                    <a:pt x="10161" y="2165"/>
                  </a:lnTo>
                  <a:lnTo>
                    <a:pt x="10271" y="2348"/>
                  </a:lnTo>
                  <a:lnTo>
                    <a:pt x="10418" y="2788"/>
                  </a:lnTo>
                  <a:lnTo>
                    <a:pt x="10528" y="2972"/>
                  </a:lnTo>
                  <a:lnTo>
                    <a:pt x="10638" y="3119"/>
                  </a:lnTo>
                  <a:lnTo>
                    <a:pt x="10528" y="3192"/>
                  </a:lnTo>
                  <a:lnTo>
                    <a:pt x="10308" y="3375"/>
                  </a:lnTo>
                  <a:lnTo>
                    <a:pt x="10088" y="3595"/>
                  </a:lnTo>
                  <a:lnTo>
                    <a:pt x="9904" y="3816"/>
                  </a:lnTo>
                  <a:lnTo>
                    <a:pt x="9794" y="4072"/>
                  </a:lnTo>
                  <a:lnTo>
                    <a:pt x="9721" y="4292"/>
                  </a:lnTo>
                  <a:lnTo>
                    <a:pt x="9684" y="4512"/>
                  </a:lnTo>
                  <a:lnTo>
                    <a:pt x="9721" y="4733"/>
                  </a:lnTo>
                  <a:lnTo>
                    <a:pt x="9757" y="4953"/>
                  </a:lnTo>
                  <a:lnTo>
                    <a:pt x="9867" y="5136"/>
                  </a:lnTo>
                  <a:lnTo>
                    <a:pt x="10014" y="5283"/>
                  </a:lnTo>
                  <a:lnTo>
                    <a:pt x="10198" y="5429"/>
                  </a:lnTo>
                  <a:lnTo>
                    <a:pt x="10418" y="5503"/>
                  </a:lnTo>
                  <a:lnTo>
                    <a:pt x="10638" y="5576"/>
                  </a:lnTo>
                  <a:lnTo>
                    <a:pt x="10895" y="5540"/>
                  </a:lnTo>
                  <a:lnTo>
                    <a:pt x="11151" y="5503"/>
                  </a:lnTo>
                  <a:lnTo>
                    <a:pt x="11371" y="5393"/>
                  </a:lnTo>
                  <a:lnTo>
                    <a:pt x="12032" y="5063"/>
                  </a:lnTo>
                  <a:lnTo>
                    <a:pt x="12692" y="4659"/>
                  </a:lnTo>
                  <a:lnTo>
                    <a:pt x="12729" y="4586"/>
                  </a:lnTo>
                  <a:lnTo>
                    <a:pt x="12765" y="4512"/>
                  </a:lnTo>
                  <a:lnTo>
                    <a:pt x="12765" y="4439"/>
                  </a:lnTo>
                  <a:lnTo>
                    <a:pt x="12729" y="4402"/>
                  </a:lnTo>
                  <a:lnTo>
                    <a:pt x="12692" y="4329"/>
                  </a:lnTo>
                  <a:lnTo>
                    <a:pt x="12619" y="4292"/>
                  </a:lnTo>
                  <a:lnTo>
                    <a:pt x="12472" y="4292"/>
                  </a:lnTo>
                  <a:lnTo>
                    <a:pt x="12032" y="4549"/>
                  </a:lnTo>
                  <a:lnTo>
                    <a:pt x="11591" y="4843"/>
                  </a:lnTo>
                  <a:lnTo>
                    <a:pt x="11371" y="4953"/>
                  </a:lnTo>
                  <a:lnTo>
                    <a:pt x="11151" y="5063"/>
                  </a:lnTo>
                  <a:lnTo>
                    <a:pt x="10895" y="5136"/>
                  </a:lnTo>
                  <a:lnTo>
                    <a:pt x="10528" y="5136"/>
                  </a:lnTo>
                  <a:lnTo>
                    <a:pt x="10418" y="5099"/>
                  </a:lnTo>
                  <a:lnTo>
                    <a:pt x="10308" y="5026"/>
                  </a:lnTo>
                  <a:lnTo>
                    <a:pt x="10234" y="4953"/>
                  </a:lnTo>
                  <a:lnTo>
                    <a:pt x="10161" y="4843"/>
                  </a:lnTo>
                  <a:lnTo>
                    <a:pt x="10124" y="4733"/>
                  </a:lnTo>
                  <a:lnTo>
                    <a:pt x="10088" y="4476"/>
                  </a:lnTo>
                  <a:lnTo>
                    <a:pt x="10124" y="4366"/>
                  </a:lnTo>
                  <a:lnTo>
                    <a:pt x="10161" y="4219"/>
                  </a:lnTo>
                  <a:lnTo>
                    <a:pt x="10271" y="3999"/>
                  </a:lnTo>
                  <a:lnTo>
                    <a:pt x="10454" y="3816"/>
                  </a:lnTo>
                  <a:lnTo>
                    <a:pt x="10674" y="3632"/>
                  </a:lnTo>
                  <a:lnTo>
                    <a:pt x="10968" y="3375"/>
                  </a:lnTo>
                  <a:lnTo>
                    <a:pt x="11225" y="3119"/>
                  </a:lnTo>
                  <a:lnTo>
                    <a:pt x="11335" y="2972"/>
                  </a:lnTo>
                  <a:lnTo>
                    <a:pt x="11408" y="2825"/>
                  </a:lnTo>
                  <a:lnTo>
                    <a:pt x="11408" y="2642"/>
                  </a:lnTo>
                  <a:lnTo>
                    <a:pt x="11408" y="2422"/>
                  </a:lnTo>
                  <a:lnTo>
                    <a:pt x="11335" y="2275"/>
                  </a:lnTo>
                  <a:lnTo>
                    <a:pt x="11261" y="2165"/>
                  </a:lnTo>
                  <a:lnTo>
                    <a:pt x="11078" y="1871"/>
                  </a:lnTo>
                  <a:lnTo>
                    <a:pt x="10895" y="1578"/>
                  </a:lnTo>
                  <a:lnTo>
                    <a:pt x="10821" y="1431"/>
                  </a:lnTo>
                  <a:lnTo>
                    <a:pt x="10821" y="1284"/>
                  </a:lnTo>
                  <a:lnTo>
                    <a:pt x="10895" y="1248"/>
                  </a:lnTo>
                  <a:lnTo>
                    <a:pt x="11298" y="1138"/>
                  </a:lnTo>
                  <a:lnTo>
                    <a:pt x="11702" y="1028"/>
                  </a:lnTo>
                  <a:lnTo>
                    <a:pt x="12142" y="954"/>
                  </a:lnTo>
                  <a:lnTo>
                    <a:pt x="12582" y="918"/>
                  </a:lnTo>
                  <a:lnTo>
                    <a:pt x="12802" y="954"/>
                  </a:lnTo>
                  <a:lnTo>
                    <a:pt x="13022" y="1028"/>
                  </a:lnTo>
                  <a:lnTo>
                    <a:pt x="13205" y="1101"/>
                  </a:lnTo>
                  <a:lnTo>
                    <a:pt x="13352" y="1211"/>
                  </a:lnTo>
                  <a:lnTo>
                    <a:pt x="13499" y="1358"/>
                  </a:lnTo>
                  <a:lnTo>
                    <a:pt x="13609" y="1505"/>
                  </a:lnTo>
                  <a:lnTo>
                    <a:pt x="13829" y="1908"/>
                  </a:lnTo>
                  <a:lnTo>
                    <a:pt x="14012" y="2202"/>
                  </a:lnTo>
                  <a:lnTo>
                    <a:pt x="13866" y="2422"/>
                  </a:lnTo>
                  <a:lnTo>
                    <a:pt x="13682" y="2568"/>
                  </a:lnTo>
                  <a:lnTo>
                    <a:pt x="13499" y="2678"/>
                  </a:lnTo>
                  <a:lnTo>
                    <a:pt x="13279" y="2788"/>
                  </a:lnTo>
                  <a:lnTo>
                    <a:pt x="12839" y="2935"/>
                  </a:lnTo>
                  <a:lnTo>
                    <a:pt x="12362" y="3082"/>
                  </a:lnTo>
                  <a:lnTo>
                    <a:pt x="11995" y="3229"/>
                  </a:lnTo>
                  <a:lnTo>
                    <a:pt x="11518" y="3449"/>
                  </a:lnTo>
                  <a:lnTo>
                    <a:pt x="11298" y="3559"/>
                  </a:lnTo>
                  <a:lnTo>
                    <a:pt x="11151" y="3742"/>
                  </a:lnTo>
                  <a:lnTo>
                    <a:pt x="11041" y="3889"/>
                  </a:lnTo>
                  <a:lnTo>
                    <a:pt x="11005" y="3999"/>
                  </a:lnTo>
                  <a:lnTo>
                    <a:pt x="11005" y="4109"/>
                  </a:lnTo>
                  <a:lnTo>
                    <a:pt x="11005" y="4182"/>
                  </a:lnTo>
                  <a:lnTo>
                    <a:pt x="11041" y="4256"/>
                  </a:lnTo>
                  <a:lnTo>
                    <a:pt x="11115" y="4292"/>
                  </a:lnTo>
                  <a:lnTo>
                    <a:pt x="11335" y="4292"/>
                  </a:lnTo>
                  <a:lnTo>
                    <a:pt x="11371" y="4219"/>
                  </a:lnTo>
                  <a:lnTo>
                    <a:pt x="11408" y="4146"/>
                  </a:lnTo>
                  <a:lnTo>
                    <a:pt x="11445" y="4072"/>
                  </a:lnTo>
                  <a:lnTo>
                    <a:pt x="11555" y="3962"/>
                  </a:lnTo>
                  <a:lnTo>
                    <a:pt x="11775" y="3816"/>
                  </a:lnTo>
                  <a:lnTo>
                    <a:pt x="12068" y="3669"/>
                  </a:lnTo>
                  <a:lnTo>
                    <a:pt x="12288" y="3595"/>
                  </a:lnTo>
                  <a:lnTo>
                    <a:pt x="12802" y="3412"/>
                  </a:lnTo>
                  <a:lnTo>
                    <a:pt x="13279" y="3229"/>
                  </a:lnTo>
                  <a:lnTo>
                    <a:pt x="13572" y="3119"/>
                  </a:lnTo>
                  <a:lnTo>
                    <a:pt x="13866" y="2972"/>
                  </a:lnTo>
                  <a:lnTo>
                    <a:pt x="14086" y="2752"/>
                  </a:lnTo>
                  <a:lnTo>
                    <a:pt x="14159" y="2642"/>
                  </a:lnTo>
                  <a:lnTo>
                    <a:pt x="14233" y="2495"/>
                  </a:lnTo>
                  <a:lnTo>
                    <a:pt x="14306" y="2568"/>
                  </a:lnTo>
                  <a:lnTo>
                    <a:pt x="14489" y="2715"/>
                  </a:lnTo>
                  <a:lnTo>
                    <a:pt x="14673" y="2788"/>
                  </a:lnTo>
                  <a:lnTo>
                    <a:pt x="14893" y="2898"/>
                  </a:lnTo>
                  <a:lnTo>
                    <a:pt x="15076" y="3009"/>
                  </a:lnTo>
                  <a:lnTo>
                    <a:pt x="15296" y="3192"/>
                  </a:lnTo>
                  <a:lnTo>
                    <a:pt x="15480" y="3449"/>
                  </a:lnTo>
                  <a:lnTo>
                    <a:pt x="15626" y="3705"/>
                  </a:lnTo>
                  <a:lnTo>
                    <a:pt x="15700" y="3999"/>
                  </a:lnTo>
                  <a:lnTo>
                    <a:pt x="15480" y="4366"/>
                  </a:lnTo>
                  <a:lnTo>
                    <a:pt x="15370" y="4549"/>
                  </a:lnTo>
                  <a:lnTo>
                    <a:pt x="15186" y="4696"/>
                  </a:lnTo>
                  <a:lnTo>
                    <a:pt x="14966" y="4879"/>
                  </a:lnTo>
                  <a:lnTo>
                    <a:pt x="14709" y="5063"/>
                  </a:lnTo>
                  <a:lnTo>
                    <a:pt x="14416" y="5173"/>
                  </a:lnTo>
                  <a:lnTo>
                    <a:pt x="14123" y="5283"/>
                  </a:lnTo>
                  <a:lnTo>
                    <a:pt x="13572" y="5429"/>
                  </a:lnTo>
                  <a:lnTo>
                    <a:pt x="13022" y="5613"/>
                  </a:lnTo>
                  <a:lnTo>
                    <a:pt x="12765" y="5723"/>
                  </a:lnTo>
                  <a:lnTo>
                    <a:pt x="12509" y="5870"/>
                  </a:lnTo>
                  <a:lnTo>
                    <a:pt x="12288" y="6016"/>
                  </a:lnTo>
                  <a:lnTo>
                    <a:pt x="12105" y="6236"/>
                  </a:lnTo>
                  <a:lnTo>
                    <a:pt x="11958" y="6420"/>
                  </a:lnTo>
                  <a:lnTo>
                    <a:pt x="11922" y="6640"/>
                  </a:lnTo>
                  <a:lnTo>
                    <a:pt x="11922" y="6823"/>
                  </a:lnTo>
                  <a:lnTo>
                    <a:pt x="11958" y="7007"/>
                  </a:lnTo>
                  <a:lnTo>
                    <a:pt x="12032" y="7154"/>
                  </a:lnTo>
                  <a:lnTo>
                    <a:pt x="12178" y="7300"/>
                  </a:lnTo>
                  <a:lnTo>
                    <a:pt x="12325" y="7410"/>
                  </a:lnTo>
                  <a:lnTo>
                    <a:pt x="12545" y="7520"/>
                  </a:lnTo>
                  <a:lnTo>
                    <a:pt x="12765" y="7557"/>
                  </a:lnTo>
                  <a:lnTo>
                    <a:pt x="12985" y="7557"/>
                  </a:lnTo>
                  <a:lnTo>
                    <a:pt x="13205" y="7520"/>
                  </a:lnTo>
                  <a:lnTo>
                    <a:pt x="13426" y="7484"/>
                  </a:lnTo>
                  <a:lnTo>
                    <a:pt x="13682" y="7410"/>
                  </a:lnTo>
                  <a:lnTo>
                    <a:pt x="13976" y="7300"/>
                  </a:lnTo>
                  <a:lnTo>
                    <a:pt x="14196" y="7154"/>
                  </a:lnTo>
                  <a:lnTo>
                    <a:pt x="14306" y="7043"/>
                  </a:lnTo>
                  <a:lnTo>
                    <a:pt x="14343" y="6970"/>
                  </a:lnTo>
                  <a:lnTo>
                    <a:pt x="14379" y="6823"/>
                  </a:lnTo>
                  <a:lnTo>
                    <a:pt x="14343" y="6787"/>
                  </a:lnTo>
                  <a:lnTo>
                    <a:pt x="14269" y="6750"/>
                  </a:lnTo>
                  <a:lnTo>
                    <a:pt x="14086" y="6750"/>
                  </a:lnTo>
                  <a:lnTo>
                    <a:pt x="13902" y="6823"/>
                  </a:lnTo>
                  <a:lnTo>
                    <a:pt x="13536" y="6970"/>
                  </a:lnTo>
                  <a:lnTo>
                    <a:pt x="13316" y="7043"/>
                  </a:lnTo>
                  <a:lnTo>
                    <a:pt x="13095" y="7080"/>
                  </a:lnTo>
                  <a:lnTo>
                    <a:pt x="12655" y="7080"/>
                  </a:lnTo>
                  <a:lnTo>
                    <a:pt x="12509" y="7007"/>
                  </a:lnTo>
                  <a:lnTo>
                    <a:pt x="12435" y="6933"/>
                  </a:lnTo>
                  <a:lnTo>
                    <a:pt x="12362" y="6823"/>
                  </a:lnTo>
                  <a:lnTo>
                    <a:pt x="12362" y="6713"/>
                  </a:lnTo>
                  <a:lnTo>
                    <a:pt x="12398" y="6603"/>
                  </a:lnTo>
                  <a:lnTo>
                    <a:pt x="12472" y="6493"/>
                  </a:lnTo>
                  <a:lnTo>
                    <a:pt x="12655" y="6310"/>
                  </a:lnTo>
                  <a:lnTo>
                    <a:pt x="12875" y="6163"/>
                  </a:lnTo>
                  <a:lnTo>
                    <a:pt x="13132" y="6053"/>
                  </a:lnTo>
                  <a:lnTo>
                    <a:pt x="13609" y="5906"/>
                  </a:lnTo>
                  <a:lnTo>
                    <a:pt x="14453" y="5613"/>
                  </a:lnTo>
                  <a:lnTo>
                    <a:pt x="14893" y="5429"/>
                  </a:lnTo>
                  <a:lnTo>
                    <a:pt x="15076" y="5319"/>
                  </a:lnTo>
                  <a:lnTo>
                    <a:pt x="15260" y="5173"/>
                  </a:lnTo>
                  <a:lnTo>
                    <a:pt x="15516" y="4953"/>
                  </a:lnTo>
                  <a:lnTo>
                    <a:pt x="15736" y="4659"/>
                  </a:lnTo>
                  <a:lnTo>
                    <a:pt x="15736" y="4696"/>
                  </a:lnTo>
                  <a:lnTo>
                    <a:pt x="15700" y="4806"/>
                  </a:lnTo>
                  <a:lnTo>
                    <a:pt x="15773" y="4916"/>
                  </a:lnTo>
                  <a:lnTo>
                    <a:pt x="15847" y="4989"/>
                  </a:lnTo>
                  <a:lnTo>
                    <a:pt x="15957" y="5026"/>
                  </a:lnTo>
                  <a:lnTo>
                    <a:pt x="16103" y="5063"/>
                  </a:lnTo>
                  <a:lnTo>
                    <a:pt x="16177" y="5099"/>
                  </a:lnTo>
                  <a:lnTo>
                    <a:pt x="16250" y="5209"/>
                  </a:lnTo>
                  <a:lnTo>
                    <a:pt x="16323" y="5356"/>
                  </a:lnTo>
                  <a:lnTo>
                    <a:pt x="16140" y="5393"/>
                  </a:lnTo>
                  <a:lnTo>
                    <a:pt x="15920" y="5466"/>
                  </a:lnTo>
                  <a:lnTo>
                    <a:pt x="15553" y="5650"/>
                  </a:lnTo>
                  <a:lnTo>
                    <a:pt x="15003" y="5833"/>
                  </a:lnTo>
                  <a:lnTo>
                    <a:pt x="14783" y="5906"/>
                  </a:lnTo>
                  <a:lnTo>
                    <a:pt x="14709" y="5980"/>
                  </a:lnTo>
                  <a:lnTo>
                    <a:pt x="14636" y="6090"/>
                  </a:lnTo>
                  <a:lnTo>
                    <a:pt x="14599" y="6163"/>
                  </a:lnTo>
                  <a:lnTo>
                    <a:pt x="14673" y="6273"/>
                  </a:lnTo>
                  <a:lnTo>
                    <a:pt x="14783" y="6310"/>
                  </a:lnTo>
                  <a:lnTo>
                    <a:pt x="14893" y="6310"/>
                  </a:lnTo>
                  <a:lnTo>
                    <a:pt x="15150" y="6273"/>
                  </a:lnTo>
                  <a:lnTo>
                    <a:pt x="15406" y="6163"/>
                  </a:lnTo>
                  <a:lnTo>
                    <a:pt x="15626" y="6053"/>
                  </a:lnTo>
                  <a:lnTo>
                    <a:pt x="16030" y="5870"/>
                  </a:lnTo>
                  <a:lnTo>
                    <a:pt x="16213" y="5723"/>
                  </a:lnTo>
                  <a:lnTo>
                    <a:pt x="16397" y="5576"/>
                  </a:lnTo>
                  <a:lnTo>
                    <a:pt x="16397" y="5833"/>
                  </a:lnTo>
                  <a:lnTo>
                    <a:pt x="16397" y="6090"/>
                  </a:lnTo>
                  <a:lnTo>
                    <a:pt x="16397" y="6493"/>
                  </a:lnTo>
                  <a:lnTo>
                    <a:pt x="16397" y="6567"/>
                  </a:lnTo>
                  <a:lnTo>
                    <a:pt x="16323" y="6603"/>
                  </a:lnTo>
                  <a:lnTo>
                    <a:pt x="16177" y="6933"/>
                  </a:lnTo>
                  <a:lnTo>
                    <a:pt x="16067" y="7264"/>
                  </a:lnTo>
                  <a:lnTo>
                    <a:pt x="15076" y="7264"/>
                  </a:lnTo>
                  <a:lnTo>
                    <a:pt x="14783" y="7300"/>
                  </a:lnTo>
                  <a:lnTo>
                    <a:pt x="14526" y="7410"/>
                  </a:lnTo>
                  <a:lnTo>
                    <a:pt x="14343" y="7594"/>
                  </a:lnTo>
                  <a:lnTo>
                    <a:pt x="14196" y="7814"/>
                  </a:lnTo>
                  <a:lnTo>
                    <a:pt x="14086" y="8034"/>
                  </a:lnTo>
                  <a:lnTo>
                    <a:pt x="14049" y="8181"/>
                  </a:lnTo>
                  <a:lnTo>
                    <a:pt x="14012" y="8327"/>
                  </a:lnTo>
                  <a:lnTo>
                    <a:pt x="14049" y="8584"/>
                  </a:lnTo>
                  <a:lnTo>
                    <a:pt x="14159" y="8841"/>
                  </a:lnTo>
                  <a:lnTo>
                    <a:pt x="14306" y="9098"/>
                  </a:lnTo>
                  <a:lnTo>
                    <a:pt x="14489" y="9318"/>
                  </a:lnTo>
                  <a:lnTo>
                    <a:pt x="14673" y="9538"/>
                  </a:lnTo>
                  <a:lnTo>
                    <a:pt x="14856" y="9758"/>
                  </a:lnTo>
                  <a:lnTo>
                    <a:pt x="15003" y="9831"/>
                  </a:lnTo>
                  <a:lnTo>
                    <a:pt x="15150" y="9868"/>
                  </a:lnTo>
                  <a:lnTo>
                    <a:pt x="15223" y="9831"/>
                  </a:lnTo>
                  <a:lnTo>
                    <a:pt x="15260" y="9758"/>
                  </a:lnTo>
                  <a:lnTo>
                    <a:pt x="15260" y="9685"/>
                  </a:lnTo>
                  <a:lnTo>
                    <a:pt x="15260" y="9574"/>
                  </a:lnTo>
                  <a:lnTo>
                    <a:pt x="15150" y="9428"/>
                  </a:lnTo>
                  <a:lnTo>
                    <a:pt x="14893" y="9134"/>
                  </a:lnTo>
                  <a:lnTo>
                    <a:pt x="14709" y="8951"/>
                  </a:lnTo>
                  <a:lnTo>
                    <a:pt x="14563" y="8731"/>
                  </a:lnTo>
                  <a:lnTo>
                    <a:pt x="14489" y="8511"/>
                  </a:lnTo>
                  <a:lnTo>
                    <a:pt x="14453" y="8364"/>
                  </a:lnTo>
                  <a:lnTo>
                    <a:pt x="14453" y="8254"/>
                  </a:lnTo>
                  <a:lnTo>
                    <a:pt x="14489" y="8107"/>
                  </a:lnTo>
                  <a:lnTo>
                    <a:pt x="14563" y="7997"/>
                  </a:lnTo>
                  <a:lnTo>
                    <a:pt x="14673" y="7850"/>
                  </a:lnTo>
                  <a:lnTo>
                    <a:pt x="14893" y="7740"/>
                  </a:lnTo>
                  <a:lnTo>
                    <a:pt x="15113" y="7667"/>
                  </a:lnTo>
                  <a:lnTo>
                    <a:pt x="15333" y="7630"/>
                  </a:lnTo>
                  <a:lnTo>
                    <a:pt x="16103" y="7630"/>
                  </a:lnTo>
                  <a:lnTo>
                    <a:pt x="15993" y="7850"/>
                  </a:lnTo>
                  <a:lnTo>
                    <a:pt x="15957" y="7961"/>
                  </a:lnTo>
                  <a:lnTo>
                    <a:pt x="15993" y="8107"/>
                  </a:lnTo>
                  <a:lnTo>
                    <a:pt x="16030" y="8327"/>
                  </a:lnTo>
                  <a:lnTo>
                    <a:pt x="16030" y="8584"/>
                  </a:lnTo>
                  <a:lnTo>
                    <a:pt x="16030" y="8804"/>
                  </a:lnTo>
                  <a:lnTo>
                    <a:pt x="15993" y="9024"/>
                  </a:lnTo>
                  <a:lnTo>
                    <a:pt x="15920" y="8841"/>
                  </a:lnTo>
                  <a:lnTo>
                    <a:pt x="15847" y="8694"/>
                  </a:lnTo>
                  <a:lnTo>
                    <a:pt x="15736" y="8511"/>
                  </a:lnTo>
                  <a:lnTo>
                    <a:pt x="15590" y="8364"/>
                  </a:lnTo>
                  <a:lnTo>
                    <a:pt x="15516" y="8327"/>
                  </a:lnTo>
                  <a:lnTo>
                    <a:pt x="15370" y="8327"/>
                  </a:lnTo>
                  <a:lnTo>
                    <a:pt x="15296" y="8364"/>
                  </a:lnTo>
                  <a:lnTo>
                    <a:pt x="15260" y="8437"/>
                  </a:lnTo>
                  <a:lnTo>
                    <a:pt x="15260" y="8511"/>
                  </a:lnTo>
                  <a:lnTo>
                    <a:pt x="15260" y="8584"/>
                  </a:lnTo>
                  <a:lnTo>
                    <a:pt x="15296" y="8657"/>
                  </a:lnTo>
                  <a:lnTo>
                    <a:pt x="15480" y="8914"/>
                  </a:lnTo>
                  <a:lnTo>
                    <a:pt x="15590" y="9171"/>
                  </a:lnTo>
                  <a:lnTo>
                    <a:pt x="15626" y="9464"/>
                  </a:lnTo>
                  <a:lnTo>
                    <a:pt x="15590" y="9795"/>
                  </a:lnTo>
                  <a:lnTo>
                    <a:pt x="15590" y="9868"/>
                  </a:lnTo>
                  <a:lnTo>
                    <a:pt x="15626" y="9978"/>
                  </a:lnTo>
                  <a:lnTo>
                    <a:pt x="15370" y="10308"/>
                  </a:lnTo>
                  <a:lnTo>
                    <a:pt x="15040" y="10638"/>
                  </a:lnTo>
                  <a:lnTo>
                    <a:pt x="14893" y="10748"/>
                  </a:lnTo>
                  <a:lnTo>
                    <a:pt x="14673" y="10895"/>
                  </a:lnTo>
                  <a:lnTo>
                    <a:pt x="14269" y="11042"/>
                  </a:lnTo>
                  <a:lnTo>
                    <a:pt x="14306" y="10968"/>
                  </a:lnTo>
                  <a:lnTo>
                    <a:pt x="14343" y="10638"/>
                  </a:lnTo>
                  <a:lnTo>
                    <a:pt x="14306" y="10345"/>
                  </a:lnTo>
                  <a:lnTo>
                    <a:pt x="14233" y="10015"/>
                  </a:lnTo>
                  <a:lnTo>
                    <a:pt x="14086" y="9721"/>
                  </a:lnTo>
                  <a:lnTo>
                    <a:pt x="13902" y="9428"/>
                  </a:lnTo>
                  <a:lnTo>
                    <a:pt x="13682" y="9171"/>
                  </a:lnTo>
                  <a:lnTo>
                    <a:pt x="13499" y="9024"/>
                  </a:lnTo>
                  <a:lnTo>
                    <a:pt x="13426" y="8914"/>
                  </a:lnTo>
                  <a:lnTo>
                    <a:pt x="13352" y="8841"/>
                  </a:lnTo>
                  <a:lnTo>
                    <a:pt x="13169" y="8841"/>
                  </a:lnTo>
                  <a:lnTo>
                    <a:pt x="12839" y="8694"/>
                  </a:lnTo>
                  <a:lnTo>
                    <a:pt x="12875" y="8584"/>
                  </a:lnTo>
                  <a:lnTo>
                    <a:pt x="12875" y="8437"/>
                  </a:lnTo>
                  <a:lnTo>
                    <a:pt x="12875" y="8364"/>
                  </a:lnTo>
                  <a:lnTo>
                    <a:pt x="12839" y="8327"/>
                  </a:lnTo>
                  <a:lnTo>
                    <a:pt x="12765" y="8291"/>
                  </a:lnTo>
                  <a:lnTo>
                    <a:pt x="12655" y="8291"/>
                  </a:lnTo>
                  <a:lnTo>
                    <a:pt x="12582" y="8327"/>
                  </a:lnTo>
                  <a:lnTo>
                    <a:pt x="12545" y="8401"/>
                  </a:lnTo>
                  <a:lnTo>
                    <a:pt x="12472" y="8584"/>
                  </a:lnTo>
                  <a:lnTo>
                    <a:pt x="12252" y="8547"/>
                  </a:lnTo>
                  <a:lnTo>
                    <a:pt x="12032" y="8584"/>
                  </a:lnTo>
                  <a:lnTo>
                    <a:pt x="11812" y="8621"/>
                  </a:lnTo>
                  <a:lnTo>
                    <a:pt x="11628" y="8694"/>
                  </a:lnTo>
                  <a:lnTo>
                    <a:pt x="11555" y="8584"/>
                  </a:lnTo>
                  <a:lnTo>
                    <a:pt x="11445" y="8511"/>
                  </a:lnTo>
                  <a:lnTo>
                    <a:pt x="11261" y="8511"/>
                  </a:lnTo>
                  <a:lnTo>
                    <a:pt x="11188" y="8584"/>
                  </a:lnTo>
                  <a:lnTo>
                    <a:pt x="11115" y="8657"/>
                  </a:lnTo>
                  <a:lnTo>
                    <a:pt x="11041" y="8731"/>
                  </a:lnTo>
                  <a:lnTo>
                    <a:pt x="10895" y="8914"/>
                  </a:lnTo>
                  <a:lnTo>
                    <a:pt x="10748" y="9061"/>
                  </a:lnTo>
                  <a:lnTo>
                    <a:pt x="10454" y="9208"/>
                  </a:lnTo>
                  <a:lnTo>
                    <a:pt x="10124" y="9318"/>
                  </a:lnTo>
                  <a:lnTo>
                    <a:pt x="9794" y="9391"/>
                  </a:lnTo>
                  <a:lnTo>
                    <a:pt x="9464" y="9428"/>
                  </a:lnTo>
                  <a:lnTo>
                    <a:pt x="8767" y="9428"/>
                  </a:lnTo>
                  <a:lnTo>
                    <a:pt x="8327" y="9354"/>
                  </a:lnTo>
                  <a:lnTo>
                    <a:pt x="8180" y="9318"/>
                  </a:lnTo>
                  <a:lnTo>
                    <a:pt x="8143" y="9318"/>
                  </a:lnTo>
                  <a:lnTo>
                    <a:pt x="8143" y="9281"/>
                  </a:lnTo>
                  <a:lnTo>
                    <a:pt x="8143" y="9134"/>
                  </a:lnTo>
                  <a:lnTo>
                    <a:pt x="8033" y="9024"/>
                  </a:lnTo>
                  <a:lnTo>
                    <a:pt x="8290" y="8621"/>
                  </a:lnTo>
                  <a:lnTo>
                    <a:pt x="8547" y="8181"/>
                  </a:lnTo>
                  <a:lnTo>
                    <a:pt x="8767" y="7924"/>
                  </a:lnTo>
                  <a:lnTo>
                    <a:pt x="8987" y="7630"/>
                  </a:lnTo>
                  <a:lnTo>
                    <a:pt x="9244" y="7410"/>
                  </a:lnTo>
                  <a:lnTo>
                    <a:pt x="9501" y="7154"/>
                  </a:lnTo>
                  <a:lnTo>
                    <a:pt x="9794" y="6970"/>
                  </a:lnTo>
                  <a:lnTo>
                    <a:pt x="10088" y="6787"/>
                  </a:lnTo>
                  <a:lnTo>
                    <a:pt x="10234" y="6713"/>
                  </a:lnTo>
                  <a:lnTo>
                    <a:pt x="10418" y="6713"/>
                  </a:lnTo>
                  <a:lnTo>
                    <a:pt x="10491" y="6750"/>
                  </a:lnTo>
                  <a:lnTo>
                    <a:pt x="10528" y="6823"/>
                  </a:lnTo>
                  <a:lnTo>
                    <a:pt x="10528" y="6897"/>
                  </a:lnTo>
                  <a:lnTo>
                    <a:pt x="10528" y="7043"/>
                  </a:lnTo>
                  <a:lnTo>
                    <a:pt x="10454" y="7154"/>
                  </a:lnTo>
                  <a:lnTo>
                    <a:pt x="10308" y="7374"/>
                  </a:lnTo>
                  <a:lnTo>
                    <a:pt x="10051" y="7667"/>
                  </a:lnTo>
                  <a:lnTo>
                    <a:pt x="9757" y="7961"/>
                  </a:lnTo>
                  <a:lnTo>
                    <a:pt x="9501" y="8291"/>
                  </a:lnTo>
                  <a:lnTo>
                    <a:pt x="9281" y="8657"/>
                  </a:lnTo>
                  <a:lnTo>
                    <a:pt x="9281" y="8731"/>
                  </a:lnTo>
                  <a:lnTo>
                    <a:pt x="9317" y="8841"/>
                  </a:lnTo>
                  <a:lnTo>
                    <a:pt x="9391" y="8878"/>
                  </a:lnTo>
                  <a:lnTo>
                    <a:pt x="9501" y="8878"/>
                  </a:lnTo>
                  <a:lnTo>
                    <a:pt x="9721" y="8694"/>
                  </a:lnTo>
                  <a:lnTo>
                    <a:pt x="9941" y="8474"/>
                  </a:lnTo>
                  <a:lnTo>
                    <a:pt x="10271" y="7997"/>
                  </a:lnTo>
                  <a:lnTo>
                    <a:pt x="10601" y="7630"/>
                  </a:lnTo>
                  <a:lnTo>
                    <a:pt x="10748" y="7447"/>
                  </a:lnTo>
                  <a:lnTo>
                    <a:pt x="10858" y="7227"/>
                  </a:lnTo>
                  <a:lnTo>
                    <a:pt x="10895" y="7043"/>
                  </a:lnTo>
                  <a:lnTo>
                    <a:pt x="10895" y="6860"/>
                  </a:lnTo>
                  <a:lnTo>
                    <a:pt x="10858" y="6677"/>
                  </a:lnTo>
                  <a:lnTo>
                    <a:pt x="10784" y="6530"/>
                  </a:lnTo>
                  <a:lnTo>
                    <a:pt x="10674" y="6383"/>
                  </a:lnTo>
                  <a:lnTo>
                    <a:pt x="10491" y="6310"/>
                  </a:lnTo>
                  <a:lnTo>
                    <a:pt x="10344" y="6310"/>
                  </a:lnTo>
                  <a:lnTo>
                    <a:pt x="10124" y="6347"/>
                  </a:lnTo>
                  <a:lnTo>
                    <a:pt x="9904" y="6420"/>
                  </a:lnTo>
                  <a:lnTo>
                    <a:pt x="9684" y="6567"/>
                  </a:lnTo>
                  <a:lnTo>
                    <a:pt x="9281" y="6860"/>
                  </a:lnTo>
                  <a:lnTo>
                    <a:pt x="8914" y="7190"/>
                  </a:lnTo>
                  <a:lnTo>
                    <a:pt x="8584" y="7557"/>
                  </a:lnTo>
                  <a:lnTo>
                    <a:pt x="8290" y="7887"/>
                  </a:lnTo>
                  <a:lnTo>
                    <a:pt x="8033" y="8254"/>
                  </a:lnTo>
                  <a:lnTo>
                    <a:pt x="7850" y="8657"/>
                  </a:lnTo>
                  <a:lnTo>
                    <a:pt x="7777" y="8878"/>
                  </a:lnTo>
                  <a:lnTo>
                    <a:pt x="7740" y="9098"/>
                  </a:lnTo>
                  <a:lnTo>
                    <a:pt x="7703" y="9098"/>
                  </a:lnTo>
                  <a:lnTo>
                    <a:pt x="7667" y="9171"/>
                  </a:lnTo>
                  <a:lnTo>
                    <a:pt x="7556" y="9208"/>
                  </a:lnTo>
                  <a:lnTo>
                    <a:pt x="7300" y="9208"/>
                  </a:lnTo>
                  <a:lnTo>
                    <a:pt x="6823" y="9098"/>
                  </a:lnTo>
                  <a:lnTo>
                    <a:pt x="6236" y="9098"/>
                  </a:lnTo>
                  <a:lnTo>
                    <a:pt x="5686" y="9171"/>
                  </a:lnTo>
                  <a:lnTo>
                    <a:pt x="5612" y="9171"/>
                  </a:lnTo>
                  <a:lnTo>
                    <a:pt x="5612" y="8988"/>
                  </a:lnTo>
                  <a:lnTo>
                    <a:pt x="5612" y="8804"/>
                  </a:lnTo>
                  <a:lnTo>
                    <a:pt x="5686" y="8657"/>
                  </a:lnTo>
                  <a:lnTo>
                    <a:pt x="5759" y="8511"/>
                  </a:lnTo>
                  <a:lnTo>
                    <a:pt x="5869" y="8364"/>
                  </a:lnTo>
                  <a:lnTo>
                    <a:pt x="6016" y="8291"/>
                  </a:lnTo>
                  <a:lnTo>
                    <a:pt x="6163" y="8181"/>
                  </a:lnTo>
                  <a:lnTo>
                    <a:pt x="6383" y="8144"/>
                  </a:lnTo>
                  <a:lnTo>
                    <a:pt x="6749" y="8034"/>
                  </a:lnTo>
                  <a:lnTo>
                    <a:pt x="7080" y="7924"/>
                  </a:lnTo>
                  <a:lnTo>
                    <a:pt x="7410" y="7777"/>
                  </a:lnTo>
                  <a:lnTo>
                    <a:pt x="7703" y="7594"/>
                  </a:lnTo>
                  <a:lnTo>
                    <a:pt x="7960" y="7374"/>
                  </a:lnTo>
                  <a:lnTo>
                    <a:pt x="8217" y="7154"/>
                  </a:lnTo>
                  <a:lnTo>
                    <a:pt x="8437" y="6897"/>
                  </a:lnTo>
                  <a:lnTo>
                    <a:pt x="8620" y="6603"/>
                  </a:lnTo>
                  <a:lnTo>
                    <a:pt x="8767" y="6383"/>
                  </a:lnTo>
                  <a:lnTo>
                    <a:pt x="8914" y="6090"/>
                  </a:lnTo>
                  <a:lnTo>
                    <a:pt x="8950" y="5943"/>
                  </a:lnTo>
                  <a:lnTo>
                    <a:pt x="8987" y="5796"/>
                  </a:lnTo>
                  <a:lnTo>
                    <a:pt x="8950" y="5650"/>
                  </a:lnTo>
                  <a:lnTo>
                    <a:pt x="8914" y="5540"/>
                  </a:lnTo>
                  <a:lnTo>
                    <a:pt x="8804" y="5540"/>
                  </a:lnTo>
                  <a:lnTo>
                    <a:pt x="8694" y="5576"/>
                  </a:lnTo>
                  <a:lnTo>
                    <a:pt x="8620" y="5686"/>
                  </a:lnTo>
                  <a:lnTo>
                    <a:pt x="8510" y="5943"/>
                  </a:lnTo>
                  <a:lnTo>
                    <a:pt x="8327" y="6310"/>
                  </a:lnTo>
                  <a:lnTo>
                    <a:pt x="8107" y="6677"/>
                  </a:lnTo>
                  <a:lnTo>
                    <a:pt x="7813" y="7007"/>
                  </a:lnTo>
                  <a:lnTo>
                    <a:pt x="7483" y="7264"/>
                  </a:lnTo>
                  <a:lnTo>
                    <a:pt x="7116" y="7484"/>
                  </a:lnTo>
                  <a:lnTo>
                    <a:pt x="6713" y="7667"/>
                  </a:lnTo>
                  <a:lnTo>
                    <a:pt x="6346" y="7777"/>
                  </a:lnTo>
                  <a:lnTo>
                    <a:pt x="6016" y="7887"/>
                  </a:lnTo>
                  <a:lnTo>
                    <a:pt x="5832" y="7924"/>
                  </a:lnTo>
                  <a:lnTo>
                    <a:pt x="5686" y="8034"/>
                  </a:lnTo>
                  <a:lnTo>
                    <a:pt x="5539" y="8144"/>
                  </a:lnTo>
                  <a:lnTo>
                    <a:pt x="5429" y="8291"/>
                  </a:lnTo>
                  <a:lnTo>
                    <a:pt x="5282" y="8511"/>
                  </a:lnTo>
                  <a:lnTo>
                    <a:pt x="5209" y="8768"/>
                  </a:lnTo>
                  <a:lnTo>
                    <a:pt x="5209" y="9024"/>
                  </a:lnTo>
                  <a:lnTo>
                    <a:pt x="5282" y="9281"/>
                  </a:lnTo>
                  <a:lnTo>
                    <a:pt x="4915" y="9391"/>
                  </a:lnTo>
                  <a:lnTo>
                    <a:pt x="4512" y="9501"/>
                  </a:lnTo>
                  <a:lnTo>
                    <a:pt x="4365" y="9501"/>
                  </a:lnTo>
                  <a:lnTo>
                    <a:pt x="4218" y="9464"/>
                  </a:lnTo>
                  <a:lnTo>
                    <a:pt x="4072" y="9428"/>
                  </a:lnTo>
                  <a:lnTo>
                    <a:pt x="3962" y="9354"/>
                  </a:lnTo>
                  <a:lnTo>
                    <a:pt x="3852" y="9244"/>
                  </a:lnTo>
                  <a:lnTo>
                    <a:pt x="3778" y="9134"/>
                  </a:lnTo>
                  <a:lnTo>
                    <a:pt x="3742" y="9024"/>
                  </a:lnTo>
                  <a:lnTo>
                    <a:pt x="3778" y="8841"/>
                  </a:lnTo>
                  <a:lnTo>
                    <a:pt x="3815" y="8768"/>
                  </a:lnTo>
                  <a:lnTo>
                    <a:pt x="3778" y="8694"/>
                  </a:lnTo>
                  <a:lnTo>
                    <a:pt x="3888" y="8547"/>
                  </a:lnTo>
                  <a:lnTo>
                    <a:pt x="3962" y="8401"/>
                  </a:lnTo>
                  <a:lnTo>
                    <a:pt x="4108" y="8107"/>
                  </a:lnTo>
                  <a:lnTo>
                    <a:pt x="4255" y="7850"/>
                  </a:lnTo>
                  <a:lnTo>
                    <a:pt x="4439" y="7520"/>
                  </a:lnTo>
                  <a:lnTo>
                    <a:pt x="4475" y="7374"/>
                  </a:lnTo>
                  <a:lnTo>
                    <a:pt x="4512" y="7227"/>
                  </a:lnTo>
                  <a:lnTo>
                    <a:pt x="4475" y="7043"/>
                  </a:lnTo>
                  <a:lnTo>
                    <a:pt x="4439" y="6897"/>
                  </a:lnTo>
                  <a:lnTo>
                    <a:pt x="4328" y="6823"/>
                  </a:lnTo>
                  <a:lnTo>
                    <a:pt x="4218" y="6750"/>
                  </a:lnTo>
                  <a:lnTo>
                    <a:pt x="4108" y="6713"/>
                  </a:lnTo>
                  <a:lnTo>
                    <a:pt x="3962" y="6713"/>
                  </a:lnTo>
                  <a:lnTo>
                    <a:pt x="3705" y="6750"/>
                  </a:lnTo>
                  <a:lnTo>
                    <a:pt x="3485" y="6823"/>
                  </a:lnTo>
                  <a:lnTo>
                    <a:pt x="3191" y="7007"/>
                  </a:lnTo>
                  <a:lnTo>
                    <a:pt x="2935" y="7227"/>
                  </a:lnTo>
                  <a:lnTo>
                    <a:pt x="2751" y="7447"/>
                  </a:lnTo>
                  <a:lnTo>
                    <a:pt x="2568" y="7667"/>
                  </a:lnTo>
                  <a:lnTo>
                    <a:pt x="2494" y="7667"/>
                  </a:lnTo>
                  <a:lnTo>
                    <a:pt x="2421" y="7704"/>
                  </a:lnTo>
                  <a:lnTo>
                    <a:pt x="2348" y="7850"/>
                  </a:lnTo>
                  <a:lnTo>
                    <a:pt x="2348" y="7887"/>
                  </a:lnTo>
                  <a:lnTo>
                    <a:pt x="2348" y="7961"/>
                  </a:lnTo>
                  <a:lnTo>
                    <a:pt x="2384" y="8034"/>
                  </a:lnTo>
                  <a:lnTo>
                    <a:pt x="2458" y="8071"/>
                  </a:lnTo>
                  <a:lnTo>
                    <a:pt x="2568" y="8107"/>
                  </a:lnTo>
                  <a:lnTo>
                    <a:pt x="2678" y="8107"/>
                  </a:lnTo>
                  <a:lnTo>
                    <a:pt x="2788" y="8071"/>
                  </a:lnTo>
                  <a:lnTo>
                    <a:pt x="2861" y="7997"/>
                  </a:lnTo>
                  <a:lnTo>
                    <a:pt x="3191" y="7630"/>
                  </a:lnTo>
                  <a:lnTo>
                    <a:pt x="3338" y="7447"/>
                  </a:lnTo>
                  <a:lnTo>
                    <a:pt x="3521" y="7300"/>
                  </a:lnTo>
                  <a:lnTo>
                    <a:pt x="3742" y="7227"/>
                  </a:lnTo>
                  <a:lnTo>
                    <a:pt x="3962" y="7154"/>
                  </a:lnTo>
                  <a:lnTo>
                    <a:pt x="4035" y="7154"/>
                  </a:lnTo>
                  <a:lnTo>
                    <a:pt x="4035" y="7190"/>
                  </a:lnTo>
                  <a:lnTo>
                    <a:pt x="4035" y="7300"/>
                  </a:lnTo>
                  <a:lnTo>
                    <a:pt x="3925" y="7557"/>
                  </a:lnTo>
                  <a:lnTo>
                    <a:pt x="3668" y="8034"/>
                  </a:lnTo>
                  <a:lnTo>
                    <a:pt x="3558" y="8327"/>
                  </a:lnTo>
                  <a:lnTo>
                    <a:pt x="3485" y="8474"/>
                  </a:lnTo>
                  <a:lnTo>
                    <a:pt x="3411" y="8547"/>
                  </a:lnTo>
                  <a:lnTo>
                    <a:pt x="3301" y="8621"/>
                  </a:lnTo>
                  <a:lnTo>
                    <a:pt x="3301" y="8657"/>
                  </a:lnTo>
                  <a:lnTo>
                    <a:pt x="3265" y="8694"/>
                  </a:lnTo>
                  <a:lnTo>
                    <a:pt x="3118" y="8804"/>
                  </a:lnTo>
                  <a:lnTo>
                    <a:pt x="2935" y="8841"/>
                  </a:lnTo>
                  <a:lnTo>
                    <a:pt x="2751" y="8878"/>
                  </a:lnTo>
                  <a:lnTo>
                    <a:pt x="2531" y="8878"/>
                  </a:lnTo>
                  <a:lnTo>
                    <a:pt x="2348" y="8841"/>
                  </a:lnTo>
                  <a:lnTo>
                    <a:pt x="2164" y="8768"/>
                  </a:lnTo>
                  <a:lnTo>
                    <a:pt x="2018" y="8694"/>
                  </a:lnTo>
                  <a:lnTo>
                    <a:pt x="1871" y="8584"/>
                  </a:lnTo>
                  <a:lnTo>
                    <a:pt x="1724" y="8437"/>
                  </a:lnTo>
                  <a:lnTo>
                    <a:pt x="1651" y="8291"/>
                  </a:lnTo>
                  <a:lnTo>
                    <a:pt x="1577" y="8144"/>
                  </a:lnTo>
                  <a:lnTo>
                    <a:pt x="1504" y="7961"/>
                  </a:lnTo>
                  <a:lnTo>
                    <a:pt x="1504" y="7777"/>
                  </a:lnTo>
                  <a:lnTo>
                    <a:pt x="1504" y="7594"/>
                  </a:lnTo>
                  <a:lnTo>
                    <a:pt x="1504" y="7447"/>
                  </a:lnTo>
                  <a:lnTo>
                    <a:pt x="1577" y="7264"/>
                  </a:lnTo>
                  <a:lnTo>
                    <a:pt x="1614" y="7154"/>
                  </a:lnTo>
                  <a:lnTo>
                    <a:pt x="1651" y="7043"/>
                  </a:lnTo>
                  <a:lnTo>
                    <a:pt x="1614" y="6970"/>
                  </a:lnTo>
                  <a:lnTo>
                    <a:pt x="1687" y="6970"/>
                  </a:lnTo>
                  <a:lnTo>
                    <a:pt x="1944" y="6860"/>
                  </a:lnTo>
                  <a:lnTo>
                    <a:pt x="2201" y="6787"/>
                  </a:lnTo>
                  <a:lnTo>
                    <a:pt x="2788" y="6493"/>
                  </a:lnTo>
                  <a:lnTo>
                    <a:pt x="3375" y="6163"/>
                  </a:lnTo>
                  <a:lnTo>
                    <a:pt x="3815" y="5870"/>
                  </a:lnTo>
                  <a:lnTo>
                    <a:pt x="3998" y="5686"/>
                  </a:lnTo>
                  <a:lnTo>
                    <a:pt x="4145" y="5503"/>
                  </a:lnTo>
                  <a:lnTo>
                    <a:pt x="4292" y="5283"/>
                  </a:lnTo>
                  <a:lnTo>
                    <a:pt x="4402" y="5099"/>
                  </a:lnTo>
                  <a:lnTo>
                    <a:pt x="4475" y="4843"/>
                  </a:lnTo>
                  <a:lnTo>
                    <a:pt x="4512" y="4586"/>
                  </a:lnTo>
                  <a:lnTo>
                    <a:pt x="4512" y="4402"/>
                  </a:lnTo>
                  <a:lnTo>
                    <a:pt x="4475" y="4182"/>
                  </a:lnTo>
                  <a:lnTo>
                    <a:pt x="4365" y="3999"/>
                  </a:lnTo>
                  <a:lnTo>
                    <a:pt x="4292" y="3926"/>
                  </a:lnTo>
                  <a:lnTo>
                    <a:pt x="4218" y="3889"/>
                  </a:lnTo>
                  <a:lnTo>
                    <a:pt x="3962" y="3816"/>
                  </a:lnTo>
                  <a:lnTo>
                    <a:pt x="3742" y="3779"/>
                  </a:lnTo>
                  <a:lnTo>
                    <a:pt x="3485" y="3816"/>
                  </a:lnTo>
                  <a:lnTo>
                    <a:pt x="3228" y="3852"/>
                  </a:lnTo>
                  <a:lnTo>
                    <a:pt x="2935" y="3962"/>
                  </a:lnTo>
                  <a:lnTo>
                    <a:pt x="2678" y="4072"/>
                  </a:lnTo>
                  <a:lnTo>
                    <a:pt x="2164" y="4366"/>
                  </a:lnTo>
                  <a:lnTo>
                    <a:pt x="1504" y="4733"/>
                  </a:lnTo>
                  <a:lnTo>
                    <a:pt x="1211" y="4916"/>
                  </a:lnTo>
                  <a:lnTo>
                    <a:pt x="917" y="5099"/>
                  </a:lnTo>
                  <a:lnTo>
                    <a:pt x="844" y="5173"/>
                  </a:lnTo>
                  <a:lnTo>
                    <a:pt x="807" y="5246"/>
                  </a:lnTo>
                  <a:lnTo>
                    <a:pt x="807" y="5319"/>
                  </a:lnTo>
                  <a:lnTo>
                    <a:pt x="844" y="5356"/>
                  </a:lnTo>
                  <a:lnTo>
                    <a:pt x="880" y="5429"/>
                  </a:lnTo>
                  <a:lnTo>
                    <a:pt x="954" y="5466"/>
                  </a:lnTo>
                  <a:lnTo>
                    <a:pt x="1101" y="5466"/>
                  </a:lnTo>
                  <a:lnTo>
                    <a:pt x="1541" y="5246"/>
                  </a:lnTo>
                  <a:lnTo>
                    <a:pt x="1944" y="4989"/>
                  </a:lnTo>
                  <a:lnTo>
                    <a:pt x="2788" y="4512"/>
                  </a:lnTo>
                  <a:lnTo>
                    <a:pt x="3191" y="4329"/>
                  </a:lnTo>
                  <a:lnTo>
                    <a:pt x="3375" y="4256"/>
                  </a:lnTo>
                  <a:lnTo>
                    <a:pt x="3595" y="4219"/>
                  </a:lnTo>
                  <a:lnTo>
                    <a:pt x="3742" y="4182"/>
                  </a:lnTo>
                  <a:lnTo>
                    <a:pt x="3852" y="4219"/>
                  </a:lnTo>
                  <a:lnTo>
                    <a:pt x="3998" y="4256"/>
                  </a:lnTo>
                  <a:lnTo>
                    <a:pt x="4035" y="4292"/>
                  </a:lnTo>
                  <a:lnTo>
                    <a:pt x="4072" y="4366"/>
                  </a:lnTo>
                  <a:lnTo>
                    <a:pt x="4108" y="4476"/>
                  </a:lnTo>
                  <a:lnTo>
                    <a:pt x="4108" y="4586"/>
                  </a:lnTo>
                  <a:lnTo>
                    <a:pt x="4072" y="4843"/>
                  </a:lnTo>
                  <a:lnTo>
                    <a:pt x="3998" y="5026"/>
                  </a:lnTo>
                  <a:lnTo>
                    <a:pt x="3852" y="5246"/>
                  </a:lnTo>
                  <a:lnTo>
                    <a:pt x="3705" y="5393"/>
                  </a:lnTo>
                  <a:lnTo>
                    <a:pt x="3558" y="5576"/>
                  </a:lnTo>
                  <a:lnTo>
                    <a:pt x="3155" y="5833"/>
                  </a:lnTo>
                  <a:lnTo>
                    <a:pt x="2788" y="6053"/>
                  </a:lnTo>
                  <a:lnTo>
                    <a:pt x="2348" y="6310"/>
                  </a:lnTo>
                  <a:lnTo>
                    <a:pt x="1908" y="6530"/>
                  </a:lnTo>
                  <a:lnTo>
                    <a:pt x="1467" y="6750"/>
                  </a:lnTo>
                  <a:lnTo>
                    <a:pt x="1321" y="6823"/>
                  </a:lnTo>
                  <a:lnTo>
                    <a:pt x="1247" y="6860"/>
                  </a:lnTo>
                  <a:lnTo>
                    <a:pt x="1211" y="6933"/>
                  </a:lnTo>
                  <a:lnTo>
                    <a:pt x="1174" y="6933"/>
                  </a:lnTo>
                  <a:lnTo>
                    <a:pt x="1064" y="6860"/>
                  </a:lnTo>
                  <a:lnTo>
                    <a:pt x="880" y="6713"/>
                  </a:lnTo>
                  <a:lnTo>
                    <a:pt x="697" y="6457"/>
                  </a:lnTo>
                  <a:lnTo>
                    <a:pt x="587" y="6273"/>
                  </a:lnTo>
                  <a:lnTo>
                    <a:pt x="514" y="6053"/>
                  </a:lnTo>
                  <a:lnTo>
                    <a:pt x="477" y="5833"/>
                  </a:lnTo>
                  <a:lnTo>
                    <a:pt x="477" y="5613"/>
                  </a:lnTo>
                  <a:lnTo>
                    <a:pt x="477" y="5356"/>
                  </a:lnTo>
                  <a:lnTo>
                    <a:pt x="550" y="5136"/>
                  </a:lnTo>
                  <a:lnTo>
                    <a:pt x="660" y="4879"/>
                  </a:lnTo>
                  <a:lnTo>
                    <a:pt x="770" y="4659"/>
                  </a:lnTo>
                  <a:lnTo>
                    <a:pt x="917" y="4476"/>
                  </a:lnTo>
                  <a:lnTo>
                    <a:pt x="1101" y="4292"/>
                  </a:lnTo>
                  <a:lnTo>
                    <a:pt x="1504" y="3962"/>
                  </a:lnTo>
                  <a:lnTo>
                    <a:pt x="1908" y="3705"/>
                  </a:lnTo>
                  <a:lnTo>
                    <a:pt x="2384" y="3485"/>
                  </a:lnTo>
                  <a:lnTo>
                    <a:pt x="2458" y="3412"/>
                  </a:lnTo>
                  <a:lnTo>
                    <a:pt x="2494" y="3302"/>
                  </a:lnTo>
                  <a:lnTo>
                    <a:pt x="2568" y="3119"/>
                  </a:lnTo>
                  <a:lnTo>
                    <a:pt x="2715" y="2898"/>
                  </a:lnTo>
                  <a:lnTo>
                    <a:pt x="2898" y="2715"/>
                  </a:lnTo>
                  <a:lnTo>
                    <a:pt x="3045" y="2532"/>
                  </a:lnTo>
                  <a:lnTo>
                    <a:pt x="3228" y="2385"/>
                  </a:lnTo>
                  <a:lnTo>
                    <a:pt x="3448" y="2238"/>
                  </a:lnTo>
                  <a:lnTo>
                    <a:pt x="3632" y="2128"/>
                  </a:lnTo>
                  <a:lnTo>
                    <a:pt x="3852" y="2055"/>
                  </a:lnTo>
                  <a:lnTo>
                    <a:pt x="4108" y="1981"/>
                  </a:lnTo>
                  <a:lnTo>
                    <a:pt x="4328" y="1945"/>
                  </a:lnTo>
                  <a:lnTo>
                    <a:pt x="4549" y="1908"/>
                  </a:lnTo>
                  <a:lnTo>
                    <a:pt x="4695" y="2055"/>
                  </a:lnTo>
                  <a:lnTo>
                    <a:pt x="4879" y="2165"/>
                  </a:lnTo>
                  <a:lnTo>
                    <a:pt x="5135" y="2348"/>
                  </a:lnTo>
                  <a:lnTo>
                    <a:pt x="5356" y="2568"/>
                  </a:lnTo>
                  <a:lnTo>
                    <a:pt x="5466" y="2715"/>
                  </a:lnTo>
                  <a:lnTo>
                    <a:pt x="5539" y="2898"/>
                  </a:lnTo>
                  <a:lnTo>
                    <a:pt x="5649" y="3229"/>
                  </a:lnTo>
                  <a:lnTo>
                    <a:pt x="5722" y="3559"/>
                  </a:lnTo>
                  <a:lnTo>
                    <a:pt x="5686" y="3926"/>
                  </a:lnTo>
                  <a:lnTo>
                    <a:pt x="5612" y="4256"/>
                  </a:lnTo>
                  <a:lnTo>
                    <a:pt x="5466" y="4549"/>
                  </a:lnTo>
                  <a:lnTo>
                    <a:pt x="5062" y="5063"/>
                  </a:lnTo>
                  <a:lnTo>
                    <a:pt x="4879" y="5319"/>
                  </a:lnTo>
                  <a:lnTo>
                    <a:pt x="4732" y="5613"/>
                  </a:lnTo>
                  <a:lnTo>
                    <a:pt x="4659" y="5943"/>
                  </a:lnTo>
                  <a:lnTo>
                    <a:pt x="4659" y="6090"/>
                  </a:lnTo>
                  <a:lnTo>
                    <a:pt x="4659" y="6273"/>
                  </a:lnTo>
                  <a:lnTo>
                    <a:pt x="4695" y="6420"/>
                  </a:lnTo>
                  <a:lnTo>
                    <a:pt x="4769" y="6567"/>
                  </a:lnTo>
                  <a:lnTo>
                    <a:pt x="4805" y="6677"/>
                  </a:lnTo>
                  <a:lnTo>
                    <a:pt x="4915" y="6787"/>
                  </a:lnTo>
                  <a:lnTo>
                    <a:pt x="5135" y="6933"/>
                  </a:lnTo>
                  <a:lnTo>
                    <a:pt x="5392" y="7007"/>
                  </a:lnTo>
                  <a:lnTo>
                    <a:pt x="5649" y="7043"/>
                  </a:lnTo>
                  <a:lnTo>
                    <a:pt x="5942" y="7007"/>
                  </a:lnTo>
                  <a:lnTo>
                    <a:pt x="6199" y="6933"/>
                  </a:lnTo>
                  <a:lnTo>
                    <a:pt x="6456" y="6823"/>
                  </a:lnTo>
                  <a:lnTo>
                    <a:pt x="6676" y="6677"/>
                  </a:lnTo>
                  <a:lnTo>
                    <a:pt x="6896" y="6457"/>
                  </a:lnTo>
                  <a:lnTo>
                    <a:pt x="7043" y="6200"/>
                  </a:lnTo>
                  <a:lnTo>
                    <a:pt x="7226" y="5980"/>
                  </a:lnTo>
                  <a:lnTo>
                    <a:pt x="7667" y="5246"/>
                  </a:lnTo>
                  <a:lnTo>
                    <a:pt x="7887" y="4879"/>
                  </a:lnTo>
                  <a:lnTo>
                    <a:pt x="8107" y="4476"/>
                  </a:lnTo>
                  <a:lnTo>
                    <a:pt x="8143" y="4402"/>
                  </a:lnTo>
                  <a:lnTo>
                    <a:pt x="8107" y="4329"/>
                  </a:lnTo>
                  <a:lnTo>
                    <a:pt x="8070" y="4256"/>
                  </a:lnTo>
                  <a:lnTo>
                    <a:pt x="8033" y="4182"/>
                  </a:lnTo>
                  <a:lnTo>
                    <a:pt x="7777" y="4182"/>
                  </a:lnTo>
                  <a:lnTo>
                    <a:pt x="7703" y="4256"/>
                  </a:lnTo>
                  <a:lnTo>
                    <a:pt x="7520" y="4586"/>
                  </a:lnTo>
                  <a:lnTo>
                    <a:pt x="7300" y="4879"/>
                  </a:lnTo>
                  <a:lnTo>
                    <a:pt x="6933" y="5540"/>
                  </a:lnTo>
                  <a:lnTo>
                    <a:pt x="6749" y="5796"/>
                  </a:lnTo>
                  <a:lnTo>
                    <a:pt x="6566" y="6053"/>
                  </a:lnTo>
                  <a:lnTo>
                    <a:pt x="6383" y="6273"/>
                  </a:lnTo>
                  <a:lnTo>
                    <a:pt x="6126" y="6493"/>
                  </a:lnTo>
                  <a:lnTo>
                    <a:pt x="5942" y="6567"/>
                  </a:lnTo>
                  <a:lnTo>
                    <a:pt x="5796" y="6603"/>
                  </a:lnTo>
                  <a:lnTo>
                    <a:pt x="5612" y="6567"/>
                  </a:lnTo>
                  <a:lnTo>
                    <a:pt x="5466" y="6530"/>
                  </a:lnTo>
                  <a:lnTo>
                    <a:pt x="5319" y="6457"/>
                  </a:lnTo>
                  <a:lnTo>
                    <a:pt x="5209" y="6347"/>
                  </a:lnTo>
                  <a:lnTo>
                    <a:pt x="5135" y="6200"/>
                  </a:lnTo>
                  <a:lnTo>
                    <a:pt x="5099" y="6016"/>
                  </a:lnTo>
                  <a:lnTo>
                    <a:pt x="5135" y="5833"/>
                  </a:lnTo>
                  <a:lnTo>
                    <a:pt x="5172" y="5686"/>
                  </a:lnTo>
                  <a:lnTo>
                    <a:pt x="5356" y="5393"/>
                  </a:lnTo>
                  <a:lnTo>
                    <a:pt x="5759" y="4879"/>
                  </a:lnTo>
                  <a:lnTo>
                    <a:pt x="5906" y="4659"/>
                  </a:lnTo>
                  <a:lnTo>
                    <a:pt x="6016" y="4402"/>
                  </a:lnTo>
                  <a:lnTo>
                    <a:pt x="6126" y="4146"/>
                  </a:lnTo>
                  <a:lnTo>
                    <a:pt x="6163" y="3889"/>
                  </a:lnTo>
                  <a:lnTo>
                    <a:pt x="6163" y="3632"/>
                  </a:lnTo>
                  <a:lnTo>
                    <a:pt x="6163" y="3339"/>
                  </a:lnTo>
                  <a:lnTo>
                    <a:pt x="6089" y="3082"/>
                  </a:lnTo>
                  <a:lnTo>
                    <a:pt x="6016" y="2825"/>
                  </a:lnTo>
                  <a:lnTo>
                    <a:pt x="5832" y="2532"/>
                  </a:lnTo>
                  <a:lnTo>
                    <a:pt x="5576" y="2165"/>
                  </a:lnTo>
                  <a:lnTo>
                    <a:pt x="5429" y="2018"/>
                  </a:lnTo>
                  <a:lnTo>
                    <a:pt x="5282" y="1908"/>
                  </a:lnTo>
                  <a:lnTo>
                    <a:pt x="5099" y="1798"/>
                  </a:lnTo>
                  <a:lnTo>
                    <a:pt x="4915" y="1725"/>
                  </a:lnTo>
                  <a:lnTo>
                    <a:pt x="4915" y="1688"/>
                  </a:lnTo>
                  <a:lnTo>
                    <a:pt x="4915" y="1468"/>
                  </a:lnTo>
                  <a:lnTo>
                    <a:pt x="4989" y="1321"/>
                  </a:lnTo>
                  <a:lnTo>
                    <a:pt x="5062" y="1174"/>
                  </a:lnTo>
                  <a:lnTo>
                    <a:pt x="5172" y="1028"/>
                  </a:lnTo>
                  <a:lnTo>
                    <a:pt x="5319" y="918"/>
                  </a:lnTo>
                  <a:lnTo>
                    <a:pt x="5502" y="844"/>
                  </a:lnTo>
                  <a:lnTo>
                    <a:pt x="5686" y="808"/>
                  </a:lnTo>
                  <a:lnTo>
                    <a:pt x="5869" y="771"/>
                  </a:lnTo>
                  <a:lnTo>
                    <a:pt x="6016" y="771"/>
                  </a:lnTo>
                  <a:lnTo>
                    <a:pt x="6199" y="808"/>
                  </a:lnTo>
                  <a:lnTo>
                    <a:pt x="6529" y="918"/>
                  </a:lnTo>
                  <a:lnTo>
                    <a:pt x="7190" y="1211"/>
                  </a:lnTo>
                  <a:lnTo>
                    <a:pt x="7080" y="1321"/>
                  </a:lnTo>
                  <a:lnTo>
                    <a:pt x="7043" y="1431"/>
                  </a:lnTo>
                  <a:lnTo>
                    <a:pt x="7043" y="1541"/>
                  </a:lnTo>
                  <a:lnTo>
                    <a:pt x="7043" y="1651"/>
                  </a:lnTo>
                  <a:lnTo>
                    <a:pt x="7153" y="1871"/>
                  </a:lnTo>
                  <a:lnTo>
                    <a:pt x="7300" y="2018"/>
                  </a:lnTo>
                  <a:lnTo>
                    <a:pt x="7446" y="2165"/>
                  </a:lnTo>
                  <a:lnTo>
                    <a:pt x="7556" y="2275"/>
                  </a:lnTo>
                  <a:lnTo>
                    <a:pt x="7446" y="2495"/>
                  </a:lnTo>
                  <a:lnTo>
                    <a:pt x="7263" y="3045"/>
                  </a:lnTo>
                  <a:lnTo>
                    <a:pt x="7153" y="3265"/>
                  </a:lnTo>
                  <a:lnTo>
                    <a:pt x="7043" y="3485"/>
                  </a:lnTo>
                  <a:lnTo>
                    <a:pt x="6933" y="3705"/>
                  </a:lnTo>
                  <a:lnTo>
                    <a:pt x="6896" y="3926"/>
                  </a:lnTo>
                  <a:lnTo>
                    <a:pt x="6896" y="3999"/>
                  </a:lnTo>
                  <a:lnTo>
                    <a:pt x="6970" y="4036"/>
                  </a:lnTo>
                  <a:lnTo>
                    <a:pt x="7043" y="4072"/>
                  </a:lnTo>
                  <a:lnTo>
                    <a:pt x="7116" y="4036"/>
                  </a:lnTo>
                  <a:lnTo>
                    <a:pt x="7263" y="3889"/>
                  </a:lnTo>
                  <a:lnTo>
                    <a:pt x="7410" y="3705"/>
                  </a:lnTo>
                  <a:lnTo>
                    <a:pt x="7593" y="3265"/>
                  </a:lnTo>
                  <a:lnTo>
                    <a:pt x="7777" y="2715"/>
                  </a:lnTo>
                  <a:lnTo>
                    <a:pt x="7813" y="2458"/>
                  </a:lnTo>
                  <a:lnTo>
                    <a:pt x="7813" y="2422"/>
                  </a:lnTo>
                  <a:lnTo>
                    <a:pt x="8363" y="2678"/>
                  </a:lnTo>
                  <a:lnTo>
                    <a:pt x="8584" y="2862"/>
                  </a:lnTo>
                  <a:lnTo>
                    <a:pt x="8694" y="3009"/>
                  </a:lnTo>
                  <a:lnTo>
                    <a:pt x="8804" y="3155"/>
                  </a:lnTo>
                  <a:lnTo>
                    <a:pt x="8877" y="3302"/>
                  </a:lnTo>
                  <a:lnTo>
                    <a:pt x="8877" y="3449"/>
                  </a:lnTo>
                  <a:lnTo>
                    <a:pt x="8840" y="3595"/>
                  </a:lnTo>
                  <a:lnTo>
                    <a:pt x="8694" y="3705"/>
                  </a:lnTo>
                  <a:lnTo>
                    <a:pt x="8620" y="3779"/>
                  </a:lnTo>
                  <a:lnTo>
                    <a:pt x="8584" y="3852"/>
                  </a:lnTo>
                  <a:lnTo>
                    <a:pt x="8584" y="3926"/>
                  </a:lnTo>
                  <a:lnTo>
                    <a:pt x="8620" y="3999"/>
                  </a:lnTo>
                  <a:lnTo>
                    <a:pt x="8657" y="4072"/>
                  </a:lnTo>
                  <a:lnTo>
                    <a:pt x="8730" y="4109"/>
                  </a:lnTo>
                  <a:lnTo>
                    <a:pt x="8840" y="4109"/>
                  </a:lnTo>
                  <a:lnTo>
                    <a:pt x="8914" y="4072"/>
                  </a:lnTo>
                  <a:lnTo>
                    <a:pt x="9097" y="3926"/>
                  </a:lnTo>
                  <a:lnTo>
                    <a:pt x="9207" y="3779"/>
                  </a:lnTo>
                  <a:lnTo>
                    <a:pt x="9281" y="3595"/>
                  </a:lnTo>
                  <a:lnTo>
                    <a:pt x="9281" y="3412"/>
                  </a:lnTo>
                  <a:lnTo>
                    <a:pt x="9281" y="3192"/>
                  </a:lnTo>
                  <a:lnTo>
                    <a:pt x="9207" y="3009"/>
                  </a:lnTo>
                  <a:lnTo>
                    <a:pt x="9097" y="2825"/>
                  </a:lnTo>
                  <a:lnTo>
                    <a:pt x="8987" y="2642"/>
                  </a:lnTo>
                  <a:lnTo>
                    <a:pt x="8804" y="2458"/>
                  </a:lnTo>
                  <a:lnTo>
                    <a:pt x="8584" y="2348"/>
                  </a:lnTo>
                  <a:lnTo>
                    <a:pt x="8107" y="2091"/>
                  </a:lnTo>
                  <a:lnTo>
                    <a:pt x="7887" y="1981"/>
                  </a:lnTo>
                  <a:lnTo>
                    <a:pt x="7593" y="1798"/>
                  </a:lnTo>
                  <a:lnTo>
                    <a:pt x="7446" y="1651"/>
                  </a:lnTo>
                  <a:lnTo>
                    <a:pt x="7373" y="1541"/>
                  </a:lnTo>
                  <a:lnTo>
                    <a:pt x="7336" y="1431"/>
                  </a:lnTo>
                  <a:lnTo>
                    <a:pt x="7373" y="1284"/>
                  </a:lnTo>
                  <a:lnTo>
                    <a:pt x="7483" y="1358"/>
                  </a:lnTo>
                  <a:lnTo>
                    <a:pt x="7556" y="1358"/>
                  </a:lnTo>
                  <a:lnTo>
                    <a:pt x="7593" y="1321"/>
                  </a:lnTo>
                  <a:lnTo>
                    <a:pt x="7630" y="1248"/>
                  </a:lnTo>
                  <a:lnTo>
                    <a:pt x="7703" y="1138"/>
                  </a:lnTo>
                  <a:lnTo>
                    <a:pt x="7813" y="954"/>
                  </a:lnTo>
                  <a:lnTo>
                    <a:pt x="7923" y="808"/>
                  </a:lnTo>
                  <a:lnTo>
                    <a:pt x="8107" y="698"/>
                  </a:lnTo>
                  <a:lnTo>
                    <a:pt x="8290" y="624"/>
                  </a:lnTo>
                  <a:lnTo>
                    <a:pt x="8474" y="588"/>
                  </a:lnTo>
                  <a:lnTo>
                    <a:pt x="8694" y="551"/>
                  </a:lnTo>
                  <a:lnTo>
                    <a:pt x="9060" y="514"/>
                  </a:lnTo>
                  <a:close/>
                  <a:moveTo>
                    <a:pt x="13279" y="9318"/>
                  </a:moveTo>
                  <a:lnTo>
                    <a:pt x="13426" y="9428"/>
                  </a:lnTo>
                  <a:lnTo>
                    <a:pt x="13426" y="9464"/>
                  </a:lnTo>
                  <a:lnTo>
                    <a:pt x="13352" y="9464"/>
                  </a:lnTo>
                  <a:lnTo>
                    <a:pt x="13242" y="9538"/>
                  </a:lnTo>
                  <a:lnTo>
                    <a:pt x="12985" y="9868"/>
                  </a:lnTo>
                  <a:lnTo>
                    <a:pt x="12692" y="10198"/>
                  </a:lnTo>
                  <a:lnTo>
                    <a:pt x="12362" y="10492"/>
                  </a:lnTo>
                  <a:lnTo>
                    <a:pt x="12032" y="10748"/>
                  </a:lnTo>
                  <a:lnTo>
                    <a:pt x="11445" y="11078"/>
                  </a:lnTo>
                  <a:lnTo>
                    <a:pt x="10858" y="11409"/>
                  </a:lnTo>
                  <a:lnTo>
                    <a:pt x="10638" y="11372"/>
                  </a:lnTo>
                  <a:lnTo>
                    <a:pt x="10418" y="11299"/>
                  </a:lnTo>
                  <a:lnTo>
                    <a:pt x="10234" y="11188"/>
                  </a:lnTo>
                  <a:lnTo>
                    <a:pt x="10051" y="11078"/>
                  </a:lnTo>
                  <a:lnTo>
                    <a:pt x="10491" y="11005"/>
                  </a:lnTo>
                  <a:lnTo>
                    <a:pt x="10895" y="10858"/>
                  </a:lnTo>
                  <a:lnTo>
                    <a:pt x="11298" y="10675"/>
                  </a:lnTo>
                  <a:lnTo>
                    <a:pt x="11702" y="10492"/>
                  </a:lnTo>
                  <a:lnTo>
                    <a:pt x="12142" y="10235"/>
                  </a:lnTo>
                  <a:lnTo>
                    <a:pt x="12545" y="9941"/>
                  </a:lnTo>
                  <a:lnTo>
                    <a:pt x="12912" y="9648"/>
                  </a:lnTo>
                  <a:lnTo>
                    <a:pt x="13279" y="9318"/>
                  </a:lnTo>
                  <a:close/>
                  <a:moveTo>
                    <a:pt x="13609" y="9648"/>
                  </a:moveTo>
                  <a:lnTo>
                    <a:pt x="13719" y="9795"/>
                  </a:lnTo>
                  <a:lnTo>
                    <a:pt x="13792" y="9978"/>
                  </a:lnTo>
                  <a:lnTo>
                    <a:pt x="13939" y="10345"/>
                  </a:lnTo>
                  <a:lnTo>
                    <a:pt x="13939" y="10602"/>
                  </a:lnTo>
                  <a:lnTo>
                    <a:pt x="13939" y="10858"/>
                  </a:lnTo>
                  <a:lnTo>
                    <a:pt x="13866" y="10968"/>
                  </a:lnTo>
                  <a:lnTo>
                    <a:pt x="13829" y="10932"/>
                  </a:lnTo>
                  <a:lnTo>
                    <a:pt x="13719" y="10932"/>
                  </a:lnTo>
                  <a:lnTo>
                    <a:pt x="13719" y="10968"/>
                  </a:lnTo>
                  <a:lnTo>
                    <a:pt x="13609" y="11188"/>
                  </a:lnTo>
                  <a:lnTo>
                    <a:pt x="12765" y="11299"/>
                  </a:lnTo>
                  <a:lnTo>
                    <a:pt x="12912" y="11188"/>
                  </a:lnTo>
                  <a:lnTo>
                    <a:pt x="13316" y="10895"/>
                  </a:lnTo>
                  <a:lnTo>
                    <a:pt x="13682" y="10565"/>
                  </a:lnTo>
                  <a:lnTo>
                    <a:pt x="13756" y="10492"/>
                  </a:lnTo>
                  <a:lnTo>
                    <a:pt x="13756" y="10381"/>
                  </a:lnTo>
                  <a:lnTo>
                    <a:pt x="13719" y="10308"/>
                  </a:lnTo>
                  <a:lnTo>
                    <a:pt x="13609" y="10271"/>
                  </a:lnTo>
                  <a:lnTo>
                    <a:pt x="13536" y="10271"/>
                  </a:lnTo>
                  <a:lnTo>
                    <a:pt x="13462" y="10308"/>
                  </a:lnTo>
                  <a:lnTo>
                    <a:pt x="13059" y="10638"/>
                  </a:lnTo>
                  <a:lnTo>
                    <a:pt x="12655" y="10968"/>
                  </a:lnTo>
                  <a:lnTo>
                    <a:pt x="12398" y="11152"/>
                  </a:lnTo>
                  <a:lnTo>
                    <a:pt x="12325" y="11225"/>
                  </a:lnTo>
                  <a:lnTo>
                    <a:pt x="12252" y="11372"/>
                  </a:lnTo>
                  <a:lnTo>
                    <a:pt x="11665" y="11409"/>
                  </a:lnTo>
                  <a:lnTo>
                    <a:pt x="11481" y="11445"/>
                  </a:lnTo>
                  <a:lnTo>
                    <a:pt x="11775" y="11299"/>
                  </a:lnTo>
                  <a:lnTo>
                    <a:pt x="12068" y="11115"/>
                  </a:lnTo>
                  <a:lnTo>
                    <a:pt x="12362" y="10932"/>
                  </a:lnTo>
                  <a:lnTo>
                    <a:pt x="12655" y="10748"/>
                  </a:lnTo>
                  <a:lnTo>
                    <a:pt x="12912" y="10492"/>
                  </a:lnTo>
                  <a:lnTo>
                    <a:pt x="13132" y="10271"/>
                  </a:lnTo>
                  <a:lnTo>
                    <a:pt x="13352" y="10015"/>
                  </a:lnTo>
                  <a:lnTo>
                    <a:pt x="13572" y="9721"/>
                  </a:lnTo>
                  <a:lnTo>
                    <a:pt x="13609" y="9648"/>
                  </a:lnTo>
                  <a:close/>
                  <a:moveTo>
                    <a:pt x="9060" y="1"/>
                  </a:moveTo>
                  <a:lnTo>
                    <a:pt x="8804" y="37"/>
                  </a:lnTo>
                  <a:lnTo>
                    <a:pt x="8547" y="37"/>
                  </a:lnTo>
                  <a:lnTo>
                    <a:pt x="8290" y="111"/>
                  </a:lnTo>
                  <a:lnTo>
                    <a:pt x="8033" y="184"/>
                  </a:lnTo>
                  <a:lnTo>
                    <a:pt x="7813" y="294"/>
                  </a:lnTo>
                  <a:lnTo>
                    <a:pt x="7593" y="441"/>
                  </a:lnTo>
                  <a:lnTo>
                    <a:pt x="7410" y="624"/>
                  </a:lnTo>
                  <a:lnTo>
                    <a:pt x="7300" y="844"/>
                  </a:lnTo>
                  <a:lnTo>
                    <a:pt x="6896" y="624"/>
                  </a:lnTo>
                  <a:lnTo>
                    <a:pt x="6493" y="441"/>
                  </a:lnTo>
                  <a:lnTo>
                    <a:pt x="6273" y="367"/>
                  </a:lnTo>
                  <a:lnTo>
                    <a:pt x="6053" y="331"/>
                  </a:lnTo>
                  <a:lnTo>
                    <a:pt x="5612" y="331"/>
                  </a:lnTo>
                  <a:lnTo>
                    <a:pt x="5392" y="404"/>
                  </a:lnTo>
                  <a:lnTo>
                    <a:pt x="5209" y="477"/>
                  </a:lnTo>
                  <a:lnTo>
                    <a:pt x="5025" y="588"/>
                  </a:lnTo>
                  <a:lnTo>
                    <a:pt x="4842" y="734"/>
                  </a:lnTo>
                  <a:lnTo>
                    <a:pt x="4695" y="881"/>
                  </a:lnTo>
                  <a:lnTo>
                    <a:pt x="4585" y="1064"/>
                  </a:lnTo>
                  <a:lnTo>
                    <a:pt x="4512" y="1248"/>
                  </a:lnTo>
                  <a:lnTo>
                    <a:pt x="4475" y="1468"/>
                  </a:lnTo>
                  <a:lnTo>
                    <a:pt x="4182" y="1505"/>
                  </a:lnTo>
                  <a:lnTo>
                    <a:pt x="3888" y="1541"/>
                  </a:lnTo>
                  <a:lnTo>
                    <a:pt x="3595" y="1651"/>
                  </a:lnTo>
                  <a:lnTo>
                    <a:pt x="3338" y="1798"/>
                  </a:lnTo>
                  <a:lnTo>
                    <a:pt x="3081" y="1945"/>
                  </a:lnTo>
                  <a:lnTo>
                    <a:pt x="2861" y="2091"/>
                  </a:lnTo>
                  <a:lnTo>
                    <a:pt x="2641" y="2312"/>
                  </a:lnTo>
                  <a:lnTo>
                    <a:pt x="2421" y="2532"/>
                  </a:lnTo>
                  <a:lnTo>
                    <a:pt x="2238" y="2788"/>
                  </a:lnTo>
                  <a:lnTo>
                    <a:pt x="2091" y="3082"/>
                  </a:lnTo>
                  <a:lnTo>
                    <a:pt x="1981" y="3155"/>
                  </a:lnTo>
                  <a:lnTo>
                    <a:pt x="1834" y="3229"/>
                  </a:lnTo>
                  <a:lnTo>
                    <a:pt x="1504" y="3375"/>
                  </a:lnTo>
                  <a:lnTo>
                    <a:pt x="1211" y="3559"/>
                  </a:lnTo>
                  <a:lnTo>
                    <a:pt x="954" y="3779"/>
                  </a:lnTo>
                  <a:lnTo>
                    <a:pt x="697" y="3999"/>
                  </a:lnTo>
                  <a:lnTo>
                    <a:pt x="477" y="4256"/>
                  </a:lnTo>
                  <a:lnTo>
                    <a:pt x="330" y="4512"/>
                  </a:lnTo>
                  <a:lnTo>
                    <a:pt x="183" y="4769"/>
                  </a:lnTo>
                  <a:lnTo>
                    <a:pt x="73" y="5063"/>
                  </a:lnTo>
                  <a:lnTo>
                    <a:pt x="37" y="5319"/>
                  </a:lnTo>
                  <a:lnTo>
                    <a:pt x="0" y="5613"/>
                  </a:lnTo>
                  <a:lnTo>
                    <a:pt x="0" y="5906"/>
                  </a:lnTo>
                  <a:lnTo>
                    <a:pt x="73" y="6200"/>
                  </a:lnTo>
                  <a:lnTo>
                    <a:pt x="183" y="6493"/>
                  </a:lnTo>
                  <a:lnTo>
                    <a:pt x="294" y="6713"/>
                  </a:lnTo>
                  <a:lnTo>
                    <a:pt x="440" y="6933"/>
                  </a:lnTo>
                  <a:lnTo>
                    <a:pt x="660" y="7117"/>
                  </a:lnTo>
                  <a:lnTo>
                    <a:pt x="880" y="7300"/>
                  </a:lnTo>
                  <a:lnTo>
                    <a:pt x="1064" y="7374"/>
                  </a:lnTo>
                  <a:lnTo>
                    <a:pt x="1027" y="7594"/>
                  </a:lnTo>
                  <a:lnTo>
                    <a:pt x="1027" y="7814"/>
                  </a:lnTo>
                  <a:lnTo>
                    <a:pt x="1064" y="8034"/>
                  </a:lnTo>
                  <a:lnTo>
                    <a:pt x="1101" y="8217"/>
                  </a:lnTo>
                  <a:lnTo>
                    <a:pt x="1174" y="8437"/>
                  </a:lnTo>
                  <a:lnTo>
                    <a:pt x="1284" y="8621"/>
                  </a:lnTo>
                  <a:lnTo>
                    <a:pt x="1431" y="8804"/>
                  </a:lnTo>
                  <a:lnTo>
                    <a:pt x="1614" y="8988"/>
                  </a:lnTo>
                  <a:lnTo>
                    <a:pt x="1797" y="9098"/>
                  </a:lnTo>
                  <a:lnTo>
                    <a:pt x="1981" y="9208"/>
                  </a:lnTo>
                  <a:lnTo>
                    <a:pt x="2201" y="9281"/>
                  </a:lnTo>
                  <a:lnTo>
                    <a:pt x="2421" y="9318"/>
                  </a:lnTo>
                  <a:lnTo>
                    <a:pt x="2641" y="9354"/>
                  </a:lnTo>
                  <a:lnTo>
                    <a:pt x="2861" y="9318"/>
                  </a:lnTo>
                  <a:lnTo>
                    <a:pt x="3081" y="9281"/>
                  </a:lnTo>
                  <a:lnTo>
                    <a:pt x="3301" y="9208"/>
                  </a:lnTo>
                  <a:lnTo>
                    <a:pt x="3375" y="9354"/>
                  </a:lnTo>
                  <a:lnTo>
                    <a:pt x="3448" y="9501"/>
                  </a:lnTo>
                  <a:lnTo>
                    <a:pt x="3595" y="9648"/>
                  </a:lnTo>
                  <a:lnTo>
                    <a:pt x="3742" y="9758"/>
                  </a:lnTo>
                  <a:lnTo>
                    <a:pt x="3925" y="9868"/>
                  </a:lnTo>
                  <a:lnTo>
                    <a:pt x="4108" y="9905"/>
                  </a:lnTo>
                  <a:lnTo>
                    <a:pt x="4292" y="9941"/>
                  </a:lnTo>
                  <a:lnTo>
                    <a:pt x="4475" y="9941"/>
                  </a:lnTo>
                  <a:lnTo>
                    <a:pt x="4842" y="9905"/>
                  </a:lnTo>
                  <a:lnTo>
                    <a:pt x="5246" y="9795"/>
                  </a:lnTo>
                  <a:lnTo>
                    <a:pt x="5686" y="9648"/>
                  </a:lnTo>
                  <a:lnTo>
                    <a:pt x="6163" y="9574"/>
                  </a:lnTo>
                  <a:lnTo>
                    <a:pt x="6603" y="9574"/>
                  </a:lnTo>
                  <a:lnTo>
                    <a:pt x="7080" y="9611"/>
                  </a:lnTo>
                  <a:lnTo>
                    <a:pt x="7446" y="9648"/>
                  </a:lnTo>
                  <a:lnTo>
                    <a:pt x="7630" y="9648"/>
                  </a:lnTo>
                  <a:lnTo>
                    <a:pt x="7813" y="9611"/>
                  </a:lnTo>
                  <a:lnTo>
                    <a:pt x="7960" y="9721"/>
                  </a:lnTo>
                  <a:lnTo>
                    <a:pt x="8143" y="9795"/>
                  </a:lnTo>
                  <a:lnTo>
                    <a:pt x="8327" y="9831"/>
                  </a:lnTo>
                  <a:lnTo>
                    <a:pt x="8547" y="9868"/>
                  </a:lnTo>
                  <a:lnTo>
                    <a:pt x="9024" y="9905"/>
                  </a:lnTo>
                  <a:lnTo>
                    <a:pt x="9391" y="9868"/>
                  </a:lnTo>
                  <a:lnTo>
                    <a:pt x="9501" y="9868"/>
                  </a:lnTo>
                  <a:lnTo>
                    <a:pt x="9354" y="10161"/>
                  </a:lnTo>
                  <a:lnTo>
                    <a:pt x="9317" y="10308"/>
                  </a:lnTo>
                  <a:lnTo>
                    <a:pt x="9281" y="10492"/>
                  </a:lnTo>
                  <a:lnTo>
                    <a:pt x="9317" y="10638"/>
                  </a:lnTo>
                  <a:lnTo>
                    <a:pt x="9354" y="10785"/>
                  </a:lnTo>
                  <a:lnTo>
                    <a:pt x="9464" y="11078"/>
                  </a:lnTo>
                  <a:lnTo>
                    <a:pt x="9647" y="11335"/>
                  </a:lnTo>
                  <a:lnTo>
                    <a:pt x="9831" y="11519"/>
                  </a:lnTo>
                  <a:lnTo>
                    <a:pt x="9977" y="11629"/>
                  </a:lnTo>
                  <a:lnTo>
                    <a:pt x="10198" y="11739"/>
                  </a:lnTo>
                  <a:lnTo>
                    <a:pt x="10381" y="11812"/>
                  </a:lnTo>
                  <a:lnTo>
                    <a:pt x="10821" y="11922"/>
                  </a:lnTo>
                  <a:lnTo>
                    <a:pt x="11298" y="11959"/>
                  </a:lnTo>
                  <a:lnTo>
                    <a:pt x="11775" y="11922"/>
                  </a:lnTo>
                  <a:lnTo>
                    <a:pt x="12215" y="11885"/>
                  </a:lnTo>
                  <a:lnTo>
                    <a:pt x="13095" y="11775"/>
                  </a:lnTo>
                  <a:lnTo>
                    <a:pt x="13939" y="11665"/>
                  </a:lnTo>
                  <a:lnTo>
                    <a:pt x="14343" y="11555"/>
                  </a:lnTo>
                  <a:lnTo>
                    <a:pt x="14746" y="11409"/>
                  </a:lnTo>
                  <a:lnTo>
                    <a:pt x="15076" y="11262"/>
                  </a:lnTo>
                  <a:lnTo>
                    <a:pt x="15370" y="11042"/>
                  </a:lnTo>
                  <a:lnTo>
                    <a:pt x="15626" y="10785"/>
                  </a:lnTo>
                  <a:lnTo>
                    <a:pt x="15847" y="10528"/>
                  </a:lnTo>
                  <a:lnTo>
                    <a:pt x="16030" y="10235"/>
                  </a:lnTo>
                  <a:lnTo>
                    <a:pt x="16213" y="9941"/>
                  </a:lnTo>
                  <a:lnTo>
                    <a:pt x="16360" y="9648"/>
                  </a:lnTo>
                  <a:lnTo>
                    <a:pt x="16433" y="9318"/>
                  </a:lnTo>
                  <a:lnTo>
                    <a:pt x="16507" y="8988"/>
                  </a:lnTo>
                  <a:lnTo>
                    <a:pt x="16543" y="8657"/>
                  </a:lnTo>
                  <a:lnTo>
                    <a:pt x="16507" y="8327"/>
                  </a:lnTo>
                  <a:lnTo>
                    <a:pt x="16470" y="7997"/>
                  </a:lnTo>
                  <a:lnTo>
                    <a:pt x="16690" y="7447"/>
                  </a:lnTo>
                  <a:lnTo>
                    <a:pt x="16837" y="6933"/>
                  </a:lnTo>
                  <a:lnTo>
                    <a:pt x="16910" y="6347"/>
                  </a:lnTo>
                  <a:lnTo>
                    <a:pt x="16910" y="5796"/>
                  </a:lnTo>
                  <a:lnTo>
                    <a:pt x="16837" y="5429"/>
                  </a:lnTo>
                  <a:lnTo>
                    <a:pt x="16727" y="5063"/>
                  </a:lnTo>
                  <a:lnTo>
                    <a:pt x="16654" y="4916"/>
                  </a:lnTo>
                  <a:lnTo>
                    <a:pt x="16543" y="4769"/>
                  </a:lnTo>
                  <a:lnTo>
                    <a:pt x="16397" y="4659"/>
                  </a:lnTo>
                  <a:lnTo>
                    <a:pt x="16250" y="4586"/>
                  </a:lnTo>
                  <a:lnTo>
                    <a:pt x="16250" y="4146"/>
                  </a:lnTo>
                  <a:lnTo>
                    <a:pt x="16177" y="3742"/>
                  </a:lnTo>
                  <a:lnTo>
                    <a:pt x="16030" y="3375"/>
                  </a:lnTo>
                  <a:lnTo>
                    <a:pt x="15773" y="3009"/>
                  </a:lnTo>
                  <a:lnTo>
                    <a:pt x="15626" y="2825"/>
                  </a:lnTo>
                  <a:lnTo>
                    <a:pt x="15443" y="2642"/>
                  </a:lnTo>
                  <a:lnTo>
                    <a:pt x="15223" y="2495"/>
                  </a:lnTo>
                  <a:lnTo>
                    <a:pt x="15003" y="2385"/>
                  </a:lnTo>
                  <a:lnTo>
                    <a:pt x="14746" y="2238"/>
                  </a:lnTo>
                  <a:lnTo>
                    <a:pt x="14526" y="2055"/>
                  </a:lnTo>
                  <a:lnTo>
                    <a:pt x="14379" y="1835"/>
                  </a:lnTo>
                  <a:lnTo>
                    <a:pt x="14233" y="1578"/>
                  </a:lnTo>
                  <a:lnTo>
                    <a:pt x="14123" y="1358"/>
                  </a:lnTo>
                  <a:lnTo>
                    <a:pt x="13976" y="1138"/>
                  </a:lnTo>
                  <a:lnTo>
                    <a:pt x="13829" y="991"/>
                  </a:lnTo>
                  <a:lnTo>
                    <a:pt x="13682" y="808"/>
                  </a:lnTo>
                  <a:lnTo>
                    <a:pt x="13499" y="698"/>
                  </a:lnTo>
                  <a:lnTo>
                    <a:pt x="13279" y="588"/>
                  </a:lnTo>
                  <a:lnTo>
                    <a:pt x="13059" y="514"/>
                  </a:lnTo>
                  <a:lnTo>
                    <a:pt x="12802" y="441"/>
                  </a:lnTo>
                  <a:lnTo>
                    <a:pt x="12362" y="441"/>
                  </a:lnTo>
                  <a:lnTo>
                    <a:pt x="11885" y="477"/>
                  </a:lnTo>
                  <a:lnTo>
                    <a:pt x="11408" y="588"/>
                  </a:lnTo>
                  <a:lnTo>
                    <a:pt x="10968" y="698"/>
                  </a:lnTo>
                  <a:lnTo>
                    <a:pt x="10821" y="514"/>
                  </a:lnTo>
                  <a:lnTo>
                    <a:pt x="10601" y="331"/>
                  </a:lnTo>
                  <a:lnTo>
                    <a:pt x="10381" y="221"/>
                  </a:lnTo>
                  <a:lnTo>
                    <a:pt x="10124" y="147"/>
                  </a:lnTo>
                  <a:lnTo>
                    <a:pt x="9867" y="74"/>
                  </a:lnTo>
                  <a:lnTo>
                    <a:pt x="9574" y="37"/>
                  </a:lnTo>
                  <a:lnTo>
                    <a:pt x="9060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52" name="Shape 352"/>
            <p:cNvSpPr/>
            <p:nvPr/>
          </p:nvSpPr>
          <p:spPr>
            <a:xfrm>
              <a:off x="7121425" y="2437925"/>
              <a:ext cx="246700" cy="315500"/>
            </a:xfrm>
            <a:custGeom>
              <a:avLst/>
              <a:gdLst/>
              <a:ahLst/>
              <a:cxnLst/>
              <a:rect l="0" t="0" r="0" b="0"/>
              <a:pathLst>
                <a:path w="9868" h="12620" extrusionOk="0">
                  <a:moveTo>
                    <a:pt x="4182" y="661"/>
                  </a:moveTo>
                  <a:lnTo>
                    <a:pt x="4182" y="918"/>
                  </a:lnTo>
                  <a:lnTo>
                    <a:pt x="4182" y="1431"/>
                  </a:lnTo>
                  <a:lnTo>
                    <a:pt x="4145" y="2202"/>
                  </a:lnTo>
                  <a:lnTo>
                    <a:pt x="3925" y="2165"/>
                  </a:lnTo>
                  <a:lnTo>
                    <a:pt x="3962" y="2018"/>
                  </a:lnTo>
                  <a:lnTo>
                    <a:pt x="3962" y="1835"/>
                  </a:lnTo>
                  <a:lnTo>
                    <a:pt x="3889" y="1468"/>
                  </a:lnTo>
                  <a:lnTo>
                    <a:pt x="3852" y="1101"/>
                  </a:lnTo>
                  <a:lnTo>
                    <a:pt x="3889" y="918"/>
                  </a:lnTo>
                  <a:lnTo>
                    <a:pt x="3962" y="771"/>
                  </a:lnTo>
                  <a:lnTo>
                    <a:pt x="3999" y="698"/>
                  </a:lnTo>
                  <a:lnTo>
                    <a:pt x="4072" y="661"/>
                  </a:lnTo>
                  <a:close/>
                  <a:moveTo>
                    <a:pt x="1541" y="404"/>
                  </a:moveTo>
                  <a:lnTo>
                    <a:pt x="1578" y="441"/>
                  </a:lnTo>
                  <a:lnTo>
                    <a:pt x="1614" y="514"/>
                  </a:lnTo>
                  <a:lnTo>
                    <a:pt x="1614" y="1138"/>
                  </a:lnTo>
                  <a:lnTo>
                    <a:pt x="1688" y="2202"/>
                  </a:lnTo>
                  <a:lnTo>
                    <a:pt x="1284" y="2238"/>
                  </a:lnTo>
                  <a:lnTo>
                    <a:pt x="1211" y="2238"/>
                  </a:lnTo>
                  <a:lnTo>
                    <a:pt x="1211" y="1871"/>
                  </a:lnTo>
                  <a:lnTo>
                    <a:pt x="1174" y="1505"/>
                  </a:lnTo>
                  <a:lnTo>
                    <a:pt x="1211" y="1211"/>
                  </a:lnTo>
                  <a:lnTo>
                    <a:pt x="1248" y="954"/>
                  </a:lnTo>
                  <a:lnTo>
                    <a:pt x="1358" y="404"/>
                  </a:lnTo>
                  <a:close/>
                  <a:moveTo>
                    <a:pt x="3815" y="2678"/>
                  </a:moveTo>
                  <a:lnTo>
                    <a:pt x="4439" y="2715"/>
                  </a:lnTo>
                  <a:lnTo>
                    <a:pt x="5026" y="2789"/>
                  </a:lnTo>
                  <a:lnTo>
                    <a:pt x="5026" y="2825"/>
                  </a:lnTo>
                  <a:lnTo>
                    <a:pt x="5136" y="3485"/>
                  </a:lnTo>
                  <a:lnTo>
                    <a:pt x="3925" y="3559"/>
                  </a:lnTo>
                  <a:lnTo>
                    <a:pt x="2678" y="3632"/>
                  </a:lnTo>
                  <a:lnTo>
                    <a:pt x="1358" y="3669"/>
                  </a:lnTo>
                  <a:lnTo>
                    <a:pt x="917" y="3706"/>
                  </a:lnTo>
                  <a:lnTo>
                    <a:pt x="477" y="3742"/>
                  </a:lnTo>
                  <a:lnTo>
                    <a:pt x="441" y="3229"/>
                  </a:lnTo>
                  <a:lnTo>
                    <a:pt x="441" y="2972"/>
                  </a:lnTo>
                  <a:lnTo>
                    <a:pt x="404" y="2862"/>
                  </a:lnTo>
                  <a:lnTo>
                    <a:pt x="331" y="2752"/>
                  </a:lnTo>
                  <a:lnTo>
                    <a:pt x="587" y="2789"/>
                  </a:lnTo>
                  <a:lnTo>
                    <a:pt x="807" y="2789"/>
                  </a:lnTo>
                  <a:lnTo>
                    <a:pt x="1284" y="2752"/>
                  </a:lnTo>
                  <a:lnTo>
                    <a:pt x="1945" y="2678"/>
                  </a:lnTo>
                  <a:close/>
                  <a:moveTo>
                    <a:pt x="4916" y="3999"/>
                  </a:moveTo>
                  <a:lnTo>
                    <a:pt x="4989" y="4072"/>
                  </a:lnTo>
                  <a:lnTo>
                    <a:pt x="5136" y="4109"/>
                  </a:lnTo>
                  <a:lnTo>
                    <a:pt x="5209" y="4072"/>
                  </a:lnTo>
                  <a:lnTo>
                    <a:pt x="5246" y="4623"/>
                  </a:lnTo>
                  <a:lnTo>
                    <a:pt x="5209" y="5173"/>
                  </a:lnTo>
                  <a:lnTo>
                    <a:pt x="5173" y="5430"/>
                  </a:lnTo>
                  <a:lnTo>
                    <a:pt x="5099" y="5723"/>
                  </a:lnTo>
                  <a:lnTo>
                    <a:pt x="4989" y="5980"/>
                  </a:lnTo>
                  <a:lnTo>
                    <a:pt x="4806" y="6200"/>
                  </a:lnTo>
                  <a:lnTo>
                    <a:pt x="4659" y="6310"/>
                  </a:lnTo>
                  <a:lnTo>
                    <a:pt x="4476" y="6420"/>
                  </a:lnTo>
                  <a:lnTo>
                    <a:pt x="4292" y="6457"/>
                  </a:lnTo>
                  <a:lnTo>
                    <a:pt x="4072" y="6493"/>
                  </a:lnTo>
                  <a:lnTo>
                    <a:pt x="3632" y="6530"/>
                  </a:lnTo>
                  <a:lnTo>
                    <a:pt x="3265" y="6567"/>
                  </a:lnTo>
                  <a:lnTo>
                    <a:pt x="2605" y="6567"/>
                  </a:lnTo>
                  <a:lnTo>
                    <a:pt x="2642" y="6493"/>
                  </a:lnTo>
                  <a:lnTo>
                    <a:pt x="2678" y="6383"/>
                  </a:lnTo>
                  <a:lnTo>
                    <a:pt x="2788" y="6310"/>
                  </a:lnTo>
                  <a:lnTo>
                    <a:pt x="2825" y="6273"/>
                  </a:lnTo>
                  <a:lnTo>
                    <a:pt x="2825" y="6237"/>
                  </a:lnTo>
                  <a:lnTo>
                    <a:pt x="2788" y="6200"/>
                  </a:lnTo>
                  <a:lnTo>
                    <a:pt x="2715" y="6200"/>
                  </a:lnTo>
                  <a:lnTo>
                    <a:pt x="2605" y="6237"/>
                  </a:lnTo>
                  <a:lnTo>
                    <a:pt x="2458" y="6310"/>
                  </a:lnTo>
                  <a:lnTo>
                    <a:pt x="2348" y="6420"/>
                  </a:lnTo>
                  <a:lnTo>
                    <a:pt x="2311" y="6567"/>
                  </a:lnTo>
                  <a:lnTo>
                    <a:pt x="1724" y="6493"/>
                  </a:lnTo>
                  <a:lnTo>
                    <a:pt x="1541" y="6457"/>
                  </a:lnTo>
                  <a:lnTo>
                    <a:pt x="1688" y="6420"/>
                  </a:lnTo>
                  <a:lnTo>
                    <a:pt x="2055" y="6383"/>
                  </a:lnTo>
                  <a:lnTo>
                    <a:pt x="2201" y="6310"/>
                  </a:lnTo>
                  <a:lnTo>
                    <a:pt x="2275" y="6237"/>
                  </a:lnTo>
                  <a:lnTo>
                    <a:pt x="2311" y="6163"/>
                  </a:lnTo>
                  <a:lnTo>
                    <a:pt x="2311" y="6090"/>
                  </a:lnTo>
                  <a:lnTo>
                    <a:pt x="2275" y="6016"/>
                  </a:lnTo>
                  <a:lnTo>
                    <a:pt x="2238" y="5980"/>
                  </a:lnTo>
                  <a:lnTo>
                    <a:pt x="2201" y="5943"/>
                  </a:lnTo>
                  <a:lnTo>
                    <a:pt x="2055" y="5943"/>
                  </a:lnTo>
                  <a:lnTo>
                    <a:pt x="1981" y="6016"/>
                  </a:lnTo>
                  <a:lnTo>
                    <a:pt x="1798" y="6053"/>
                  </a:lnTo>
                  <a:lnTo>
                    <a:pt x="1394" y="6127"/>
                  </a:lnTo>
                  <a:lnTo>
                    <a:pt x="1138" y="6200"/>
                  </a:lnTo>
                  <a:lnTo>
                    <a:pt x="917" y="6273"/>
                  </a:lnTo>
                  <a:lnTo>
                    <a:pt x="807" y="6200"/>
                  </a:lnTo>
                  <a:lnTo>
                    <a:pt x="697" y="6127"/>
                  </a:lnTo>
                  <a:lnTo>
                    <a:pt x="661" y="5980"/>
                  </a:lnTo>
                  <a:lnTo>
                    <a:pt x="624" y="5870"/>
                  </a:lnTo>
                  <a:lnTo>
                    <a:pt x="624" y="5870"/>
                  </a:lnTo>
                  <a:lnTo>
                    <a:pt x="844" y="5906"/>
                  </a:lnTo>
                  <a:lnTo>
                    <a:pt x="1504" y="5906"/>
                  </a:lnTo>
                  <a:lnTo>
                    <a:pt x="1724" y="5870"/>
                  </a:lnTo>
                  <a:lnTo>
                    <a:pt x="1945" y="5833"/>
                  </a:lnTo>
                  <a:lnTo>
                    <a:pt x="1981" y="5796"/>
                  </a:lnTo>
                  <a:lnTo>
                    <a:pt x="2018" y="5760"/>
                  </a:lnTo>
                  <a:lnTo>
                    <a:pt x="2055" y="5650"/>
                  </a:lnTo>
                  <a:lnTo>
                    <a:pt x="1981" y="5540"/>
                  </a:lnTo>
                  <a:lnTo>
                    <a:pt x="1945" y="5503"/>
                  </a:lnTo>
                  <a:lnTo>
                    <a:pt x="1504" y="5503"/>
                  </a:lnTo>
                  <a:lnTo>
                    <a:pt x="1101" y="5540"/>
                  </a:lnTo>
                  <a:lnTo>
                    <a:pt x="844" y="5576"/>
                  </a:lnTo>
                  <a:lnTo>
                    <a:pt x="587" y="5576"/>
                  </a:lnTo>
                  <a:lnTo>
                    <a:pt x="587" y="5356"/>
                  </a:lnTo>
                  <a:lnTo>
                    <a:pt x="734" y="5430"/>
                  </a:lnTo>
                  <a:lnTo>
                    <a:pt x="881" y="5466"/>
                  </a:lnTo>
                  <a:lnTo>
                    <a:pt x="1211" y="5466"/>
                  </a:lnTo>
                  <a:lnTo>
                    <a:pt x="1541" y="5393"/>
                  </a:lnTo>
                  <a:lnTo>
                    <a:pt x="1835" y="5246"/>
                  </a:lnTo>
                  <a:lnTo>
                    <a:pt x="1871" y="5173"/>
                  </a:lnTo>
                  <a:lnTo>
                    <a:pt x="1908" y="5099"/>
                  </a:lnTo>
                  <a:lnTo>
                    <a:pt x="1908" y="5026"/>
                  </a:lnTo>
                  <a:lnTo>
                    <a:pt x="1871" y="4953"/>
                  </a:lnTo>
                  <a:lnTo>
                    <a:pt x="1835" y="4916"/>
                  </a:lnTo>
                  <a:lnTo>
                    <a:pt x="1761" y="4879"/>
                  </a:lnTo>
                  <a:lnTo>
                    <a:pt x="1724" y="4879"/>
                  </a:lnTo>
                  <a:lnTo>
                    <a:pt x="1614" y="4916"/>
                  </a:lnTo>
                  <a:lnTo>
                    <a:pt x="1358" y="5026"/>
                  </a:lnTo>
                  <a:lnTo>
                    <a:pt x="1101" y="5099"/>
                  </a:lnTo>
                  <a:lnTo>
                    <a:pt x="844" y="5099"/>
                  </a:lnTo>
                  <a:lnTo>
                    <a:pt x="551" y="5063"/>
                  </a:lnTo>
                  <a:lnTo>
                    <a:pt x="551" y="4916"/>
                  </a:lnTo>
                  <a:lnTo>
                    <a:pt x="844" y="4879"/>
                  </a:lnTo>
                  <a:lnTo>
                    <a:pt x="1138" y="4879"/>
                  </a:lnTo>
                  <a:lnTo>
                    <a:pt x="1724" y="4769"/>
                  </a:lnTo>
                  <a:lnTo>
                    <a:pt x="1908" y="4696"/>
                  </a:lnTo>
                  <a:lnTo>
                    <a:pt x="2091" y="4586"/>
                  </a:lnTo>
                  <a:lnTo>
                    <a:pt x="2128" y="4513"/>
                  </a:lnTo>
                  <a:lnTo>
                    <a:pt x="2165" y="4439"/>
                  </a:lnTo>
                  <a:lnTo>
                    <a:pt x="2128" y="4329"/>
                  </a:lnTo>
                  <a:lnTo>
                    <a:pt x="2055" y="4256"/>
                  </a:lnTo>
                  <a:lnTo>
                    <a:pt x="1945" y="4182"/>
                  </a:lnTo>
                  <a:lnTo>
                    <a:pt x="1871" y="4182"/>
                  </a:lnTo>
                  <a:lnTo>
                    <a:pt x="1835" y="4219"/>
                  </a:lnTo>
                  <a:lnTo>
                    <a:pt x="1761" y="4256"/>
                  </a:lnTo>
                  <a:lnTo>
                    <a:pt x="1724" y="4329"/>
                  </a:lnTo>
                  <a:lnTo>
                    <a:pt x="1468" y="4403"/>
                  </a:lnTo>
                  <a:lnTo>
                    <a:pt x="991" y="4476"/>
                  </a:lnTo>
                  <a:lnTo>
                    <a:pt x="551" y="4586"/>
                  </a:lnTo>
                  <a:lnTo>
                    <a:pt x="514" y="4146"/>
                  </a:lnTo>
                  <a:lnTo>
                    <a:pt x="1358" y="4146"/>
                  </a:lnTo>
                  <a:lnTo>
                    <a:pt x="2678" y="4109"/>
                  </a:lnTo>
                  <a:lnTo>
                    <a:pt x="3815" y="4072"/>
                  </a:lnTo>
                  <a:lnTo>
                    <a:pt x="4916" y="3999"/>
                  </a:lnTo>
                  <a:close/>
                  <a:moveTo>
                    <a:pt x="1211" y="1"/>
                  </a:moveTo>
                  <a:lnTo>
                    <a:pt x="1101" y="37"/>
                  </a:lnTo>
                  <a:lnTo>
                    <a:pt x="1028" y="147"/>
                  </a:lnTo>
                  <a:lnTo>
                    <a:pt x="881" y="771"/>
                  </a:lnTo>
                  <a:lnTo>
                    <a:pt x="807" y="1395"/>
                  </a:lnTo>
                  <a:lnTo>
                    <a:pt x="807" y="1835"/>
                  </a:lnTo>
                  <a:lnTo>
                    <a:pt x="807" y="2092"/>
                  </a:lnTo>
                  <a:lnTo>
                    <a:pt x="881" y="2312"/>
                  </a:lnTo>
                  <a:lnTo>
                    <a:pt x="551" y="2385"/>
                  </a:lnTo>
                  <a:lnTo>
                    <a:pt x="367" y="2458"/>
                  </a:lnTo>
                  <a:lnTo>
                    <a:pt x="221" y="2568"/>
                  </a:lnTo>
                  <a:lnTo>
                    <a:pt x="184" y="2605"/>
                  </a:lnTo>
                  <a:lnTo>
                    <a:pt x="147" y="2678"/>
                  </a:lnTo>
                  <a:lnTo>
                    <a:pt x="37" y="2825"/>
                  </a:lnTo>
                  <a:lnTo>
                    <a:pt x="37" y="3009"/>
                  </a:lnTo>
                  <a:lnTo>
                    <a:pt x="37" y="3375"/>
                  </a:lnTo>
                  <a:lnTo>
                    <a:pt x="37" y="3852"/>
                  </a:lnTo>
                  <a:lnTo>
                    <a:pt x="37" y="3889"/>
                  </a:lnTo>
                  <a:lnTo>
                    <a:pt x="0" y="3962"/>
                  </a:lnTo>
                  <a:lnTo>
                    <a:pt x="37" y="4072"/>
                  </a:lnTo>
                  <a:lnTo>
                    <a:pt x="74" y="4439"/>
                  </a:lnTo>
                  <a:lnTo>
                    <a:pt x="110" y="5540"/>
                  </a:lnTo>
                  <a:lnTo>
                    <a:pt x="110" y="5943"/>
                  </a:lnTo>
                  <a:lnTo>
                    <a:pt x="184" y="6127"/>
                  </a:lnTo>
                  <a:lnTo>
                    <a:pt x="257" y="6310"/>
                  </a:lnTo>
                  <a:lnTo>
                    <a:pt x="367" y="6457"/>
                  </a:lnTo>
                  <a:lnTo>
                    <a:pt x="477" y="6567"/>
                  </a:lnTo>
                  <a:lnTo>
                    <a:pt x="624" y="6677"/>
                  </a:lnTo>
                  <a:lnTo>
                    <a:pt x="771" y="6750"/>
                  </a:lnTo>
                  <a:lnTo>
                    <a:pt x="1101" y="6860"/>
                  </a:lnTo>
                  <a:lnTo>
                    <a:pt x="1468" y="6934"/>
                  </a:lnTo>
                  <a:lnTo>
                    <a:pt x="2091" y="7007"/>
                  </a:lnTo>
                  <a:lnTo>
                    <a:pt x="2678" y="7044"/>
                  </a:lnTo>
                  <a:lnTo>
                    <a:pt x="2605" y="7264"/>
                  </a:lnTo>
                  <a:lnTo>
                    <a:pt x="2605" y="7484"/>
                  </a:lnTo>
                  <a:lnTo>
                    <a:pt x="2605" y="7887"/>
                  </a:lnTo>
                  <a:lnTo>
                    <a:pt x="2605" y="8548"/>
                  </a:lnTo>
                  <a:lnTo>
                    <a:pt x="2678" y="9208"/>
                  </a:lnTo>
                  <a:lnTo>
                    <a:pt x="2825" y="10455"/>
                  </a:lnTo>
                  <a:lnTo>
                    <a:pt x="3045" y="11665"/>
                  </a:lnTo>
                  <a:lnTo>
                    <a:pt x="3118" y="11922"/>
                  </a:lnTo>
                  <a:lnTo>
                    <a:pt x="3228" y="12106"/>
                  </a:lnTo>
                  <a:lnTo>
                    <a:pt x="3375" y="12252"/>
                  </a:lnTo>
                  <a:lnTo>
                    <a:pt x="3595" y="12399"/>
                  </a:lnTo>
                  <a:lnTo>
                    <a:pt x="3779" y="12472"/>
                  </a:lnTo>
                  <a:lnTo>
                    <a:pt x="3999" y="12546"/>
                  </a:lnTo>
                  <a:lnTo>
                    <a:pt x="4476" y="12619"/>
                  </a:lnTo>
                  <a:lnTo>
                    <a:pt x="4732" y="12582"/>
                  </a:lnTo>
                  <a:lnTo>
                    <a:pt x="4952" y="12509"/>
                  </a:lnTo>
                  <a:lnTo>
                    <a:pt x="5136" y="12399"/>
                  </a:lnTo>
                  <a:lnTo>
                    <a:pt x="5283" y="12216"/>
                  </a:lnTo>
                  <a:lnTo>
                    <a:pt x="5429" y="12032"/>
                  </a:lnTo>
                  <a:lnTo>
                    <a:pt x="5503" y="11812"/>
                  </a:lnTo>
                  <a:lnTo>
                    <a:pt x="5576" y="11592"/>
                  </a:lnTo>
                  <a:lnTo>
                    <a:pt x="5613" y="11372"/>
                  </a:lnTo>
                  <a:lnTo>
                    <a:pt x="5613" y="11079"/>
                  </a:lnTo>
                  <a:lnTo>
                    <a:pt x="5613" y="10785"/>
                  </a:lnTo>
                  <a:lnTo>
                    <a:pt x="5539" y="10162"/>
                  </a:lnTo>
                  <a:lnTo>
                    <a:pt x="5539" y="9538"/>
                  </a:lnTo>
                  <a:lnTo>
                    <a:pt x="5649" y="8951"/>
                  </a:lnTo>
                  <a:lnTo>
                    <a:pt x="5723" y="8658"/>
                  </a:lnTo>
                  <a:lnTo>
                    <a:pt x="5833" y="8364"/>
                  </a:lnTo>
                  <a:lnTo>
                    <a:pt x="5980" y="8071"/>
                  </a:lnTo>
                  <a:lnTo>
                    <a:pt x="6090" y="7961"/>
                  </a:lnTo>
                  <a:lnTo>
                    <a:pt x="6200" y="7851"/>
                  </a:lnTo>
                  <a:lnTo>
                    <a:pt x="6273" y="7814"/>
                  </a:lnTo>
                  <a:lnTo>
                    <a:pt x="6310" y="7814"/>
                  </a:lnTo>
                  <a:lnTo>
                    <a:pt x="6456" y="7887"/>
                  </a:lnTo>
                  <a:lnTo>
                    <a:pt x="6530" y="7997"/>
                  </a:lnTo>
                  <a:lnTo>
                    <a:pt x="6603" y="8144"/>
                  </a:lnTo>
                  <a:lnTo>
                    <a:pt x="6640" y="8291"/>
                  </a:lnTo>
                  <a:lnTo>
                    <a:pt x="6603" y="8474"/>
                  </a:lnTo>
                  <a:lnTo>
                    <a:pt x="6566" y="8804"/>
                  </a:lnTo>
                  <a:lnTo>
                    <a:pt x="6530" y="9208"/>
                  </a:lnTo>
                  <a:lnTo>
                    <a:pt x="6566" y="9428"/>
                  </a:lnTo>
                  <a:lnTo>
                    <a:pt x="6603" y="9648"/>
                  </a:lnTo>
                  <a:lnTo>
                    <a:pt x="6676" y="9868"/>
                  </a:lnTo>
                  <a:lnTo>
                    <a:pt x="6787" y="10051"/>
                  </a:lnTo>
                  <a:lnTo>
                    <a:pt x="6970" y="10162"/>
                  </a:lnTo>
                  <a:lnTo>
                    <a:pt x="7153" y="10272"/>
                  </a:lnTo>
                  <a:lnTo>
                    <a:pt x="7447" y="10345"/>
                  </a:lnTo>
                  <a:lnTo>
                    <a:pt x="7777" y="10382"/>
                  </a:lnTo>
                  <a:lnTo>
                    <a:pt x="8437" y="10382"/>
                  </a:lnTo>
                  <a:lnTo>
                    <a:pt x="9061" y="10308"/>
                  </a:lnTo>
                  <a:lnTo>
                    <a:pt x="9684" y="10162"/>
                  </a:lnTo>
                  <a:lnTo>
                    <a:pt x="9758" y="10125"/>
                  </a:lnTo>
                  <a:lnTo>
                    <a:pt x="9831" y="10051"/>
                  </a:lnTo>
                  <a:lnTo>
                    <a:pt x="9868" y="9941"/>
                  </a:lnTo>
                  <a:lnTo>
                    <a:pt x="9831" y="9868"/>
                  </a:lnTo>
                  <a:lnTo>
                    <a:pt x="9794" y="9758"/>
                  </a:lnTo>
                  <a:lnTo>
                    <a:pt x="9721" y="9685"/>
                  </a:lnTo>
                  <a:lnTo>
                    <a:pt x="9648" y="9648"/>
                  </a:lnTo>
                  <a:lnTo>
                    <a:pt x="9538" y="9648"/>
                  </a:lnTo>
                  <a:lnTo>
                    <a:pt x="8951" y="9758"/>
                  </a:lnTo>
                  <a:lnTo>
                    <a:pt x="8327" y="9831"/>
                  </a:lnTo>
                  <a:lnTo>
                    <a:pt x="7740" y="9831"/>
                  </a:lnTo>
                  <a:lnTo>
                    <a:pt x="7447" y="9795"/>
                  </a:lnTo>
                  <a:lnTo>
                    <a:pt x="7300" y="9721"/>
                  </a:lnTo>
                  <a:lnTo>
                    <a:pt x="7190" y="9648"/>
                  </a:lnTo>
                  <a:lnTo>
                    <a:pt x="7117" y="9575"/>
                  </a:lnTo>
                  <a:lnTo>
                    <a:pt x="7080" y="9465"/>
                  </a:lnTo>
                  <a:lnTo>
                    <a:pt x="7080" y="9208"/>
                  </a:lnTo>
                  <a:lnTo>
                    <a:pt x="7080" y="8914"/>
                  </a:lnTo>
                  <a:lnTo>
                    <a:pt x="7117" y="8694"/>
                  </a:lnTo>
                  <a:lnTo>
                    <a:pt x="7153" y="8474"/>
                  </a:lnTo>
                  <a:lnTo>
                    <a:pt x="7153" y="8254"/>
                  </a:lnTo>
                  <a:lnTo>
                    <a:pt x="7117" y="8034"/>
                  </a:lnTo>
                  <a:lnTo>
                    <a:pt x="7043" y="7851"/>
                  </a:lnTo>
                  <a:lnTo>
                    <a:pt x="6970" y="7667"/>
                  </a:lnTo>
                  <a:lnTo>
                    <a:pt x="6823" y="7520"/>
                  </a:lnTo>
                  <a:lnTo>
                    <a:pt x="6676" y="7410"/>
                  </a:lnTo>
                  <a:lnTo>
                    <a:pt x="6530" y="7337"/>
                  </a:lnTo>
                  <a:lnTo>
                    <a:pt x="6383" y="7300"/>
                  </a:lnTo>
                  <a:lnTo>
                    <a:pt x="6200" y="7300"/>
                  </a:lnTo>
                  <a:lnTo>
                    <a:pt x="6016" y="7337"/>
                  </a:lnTo>
                  <a:lnTo>
                    <a:pt x="5833" y="7447"/>
                  </a:lnTo>
                  <a:lnTo>
                    <a:pt x="5649" y="7594"/>
                  </a:lnTo>
                  <a:lnTo>
                    <a:pt x="5503" y="7814"/>
                  </a:lnTo>
                  <a:lnTo>
                    <a:pt x="5393" y="8034"/>
                  </a:lnTo>
                  <a:lnTo>
                    <a:pt x="5283" y="8291"/>
                  </a:lnTo>
                  <a:lnTo>
                    <a:pt x="5136" y="8768"/>
                  </a:lnTo>
                  <a:lnTo>
                    <a:pt x="5026" y="9281"/>
                  </a:lnTo>
                  <a:lnTo>
                    <a:pt x="4989" y="9795"/>
                  </a:lnTo>
                  <a:lnTo>
                    <a:pt x="5026" y="10308"/>
                  </a:lnTo>
                  <a:lnTo>
                    <a:pt x="5062" y="10858"/>
                  </a:lnTo>
                  <a:lnTo>
                    <a:pt x="5062" y="11372"/>
                  </a:lnTo>
                  <a:lnTo>
                    <a:pt x="5062" y="11519"/>
                  </a:lnTo>
                  <a:lnTo>
                    <a:pt x="5026" y="11665"/>
                  </a:lnTo>
                  <a:lnTo>
                    <a:pt x="4952" y="11775"/>
                  </a:lnTo>
                  <a:lnTo>
                    <a:pt x="4879" y="11886"/>
                  </a:lnTo>
                  <a:lnTo>
                    <a:pt x="4769" y="11959"/>
                  </a:lnTo>
                  <a:lnTo>
                    <a:pt x="4659" y="12032"/>
                  </a:lnTo>
                  <a:lnTo>
                    <a:pt x="4512" y="12069"/>
                  </a:lnTo>
                  <a:lnTo>
                    <a:pt x="4366" y="12069"/>
                  </a:lnTo>
                  <a:lnTo>
                    <a:pt x="4109" y="11996"/>
                  </a:lnTo>
                  <a:lnTo>
                    <a:pt x="3815" y="11922"/>
                  </a:lnTo>
                  <a:lnTo>
                    <a:pt x="3705" y="11849"/>
                  </a:lnTo>
                  <a:lnTo>
                    <a:pt x="3595" y="11739"/>
                  </a:lnTo>
                  <a:lnTo>
                    <a:pt x="3559" y="11592"/>
                  </a:lnTo>
                  <a:lnTo>
                    <a:pt x="3522" y="11445"/>
                  </a:lnTo>
                  <a:lnTo>
                    <a:pt x="3302" y="10272"/>
                  </a:lnTo>
                  <a:lnTo>
                    <a:pt x="3155" y="9061"/>
                  </a:lnTo>
                  <a:lnTo>
                    <a:pt x="3045" y="7887"/>
                  </a:lnTo>
                  <a:lnTo>
                    <a:pt x="3045" y="7484"/>
                  </a:lnTo>
                  <a:lnTo>
                    <a:pt x="3008" y="7264"/>
                  </a:lnTo>
                  <a:lnTo>
                    <a:pt x="2935" y="7044"/>
                  </a:lnTo>
                  <a:lnTo>
                    <a:pt x="3375" y="7044"/>
                  </a:lnTo>
                  <a:lnTo>
                    <a:pt x="3779" y="7007"/>
                  </a:lnTo>
                  <a:lnTo>
                    <a:pt x="4219" y="6970"/>
                  </a:lnTo>
                  <a:lnTo>
                    <a:pt x="4622" y="6860"/>
                  </a:lnTo>
                  <a:lnTo>
                    <a:pt x="4806" y="6787"/>
                  </a:lnTo>
                  <a:lnTo>
                    <a:pt x="4952" y="6677"/>
                  </a:lnTo>
                  <a:lnTo>
                    <a:pt x="5099" y="6603"/>
                  </a:lnTo>
                  <a:lnTo>
                    <a:pt x="5209" y="6493"/>
                  </a:lnTo>
                  <a:lnTo>
                    <a:pt x="5429" y="6200"/>
                  </a:lnTo>
                  <a:lnTo>
                    <a:pt x="5539" y="5906"/>
                  </a:lnTo>
                  <a:lnTo>
                    <a:pt x="5649" y="5576"/>
                  </a:lnTo>
                  <a:lnTo>
                    <a:pt x="5723" y="5210"/>
                  </a:lnTo>
                  <a:lnTo>
                    <a:pt x="5723" y="4806"/>
                  </a:lnTo>
                  <a:lnTo>
                    <a:pt x="5686" y="4036"/>
                  </a:lnTo>
                  <a:lnTo>
                    <a:pt x="5649" y="3559"/>
                  </a:lnTo>
                  <a:lnTo>
                    <a:pt x="5576" y="3082"/>
                  </a:lnTo>
                  <a:lnTo>
                    <a:pt x="5539" y="2789"/>
                  </a:lnTo>
                  <a:lnTo>
                    <a:pt x="5503" y="2678"/>
                  </a:lnTo>
                  <a:lnTo>
                    <a:pt x="5466" y="2568"/>
                  </a:lnTo>
                  <a:lnTo>
                    <a:pt x="5429" y="2422"/>
                  </a:lnTo>
                  <a:lnTo>
                    <a:pt x="5356" y="2348"/>
                  </a:lnTo>
                  <a:lnTo>
                    <a:pt x="5173" y="2238"/>
                  </a:lnTo>
                  <a:lnTo>
                    <a:pt x="5026" y="2202"/>
                  </a:lnTo>
                  <a:lnTo>
                    <a:pt x="4916" y="2202"/>
                  </a:lnTo>
                  <a:lnTo>
                    <a:pt x="4879" y="2238"/>
                  </a:lnTo>
                  <a:lnTo>
                    <a:pt x="4586" y="2238"/>
                  </a:lnTo>
                  <a:lnTo>
                    <a:pt x="4622" y="808"/>
                  </a:lnTo>
                  <a:lnTo>
                    <a:pt x="4586" y="551"/>
                  </a:lnTo>
                  <a:lnTo>
                    <a:pt x="4549" y="441"/>
                  </a:lnTo>
                  <a:lnTo>
                    <a:pt x="4512" y="331"/>
                  </a:lnTo>
                  <a:lnTo>
                    <a:pt x="4439" y="258"/>
                  </a:lnTo>
                  <a:lnTo>
                    <a:pt x="4329" y="221"/>
                  </a:lnTo>
                  <a:lnTo>
                    <a:pt x="4219" y="184"/>
                  </a:lnTo>
                  <a:lnTo>
                    <a:pt x="4072" y="221"/>
                  </a:lnTo>
                  <a:lnTo>
                    <a:pt x="3815" y="331"/>
                  </a:lnTo>
                  <a:lnTo>
                    <a:pt x="3705" y="404"/>
                  </a:lnTo>
                  <a:lnTo>
                    <a:pt x="3632" y="514"/>
                  </a:lnTo>
                  <a:lnTo>
                    <a:pt x="3522" y="734"/>
                  </a:lnTo>
                  <a:lnTo>
                    <a:pt x="3449" y="991"/>
                  </a:lnTo>
                  <a:lnTo>
                    <a:pt x="3485" y="1321"/>
                  </a:lnTo>
                  <a:lnTo>
                    <a:pt x="3522" y="1651"/>
                  </a:lnTo>
                  <a:lnTo>
                    <a:pt x="3559" y="1908"/>
                  </a:lnTo>
                  <a:lnTo>
                    <a:pt x="3669" y="2165"/>
                  </a:lnTo>
                  <a:lnTo>
                    <a:pt x="2091" y="2165"/>
                  </a:lnTo>
                  <a:lnTo>
                    <a:pt x="2055" y="1358"/>
                  </a:lnTo>
                  <a:lnTo>
                    <a:pt x="2018" y="514"/>
                  </a:lnTo>
                  <a:lnTo>
                    <a:pt x="2018" y="368"/>
                  </a:lnTo>
                  <a:lnTo>
                    <a:pt x="1945" y="221"/>
                  </a:lnTo>
                  <a:lnTo>
                    <a:pt x="1871" y="147"/>
                  </a:lnTo>
                  <a:lnTo>
                    <a:pt x="1761" y="74"/>
                  </a:lnTo>
                  <a:lnTo>
                    <a:pt x="1651" y="37"/>
                  </a:lnTo>
                  <a:lnTo>
                    <a:pt x="1504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53" name="Shape 353"/>
            <p:cNvSpPr/>
            <p:nvPr/>
          </p:nvSpPr>
          <p:spPr>
            <a:xfrm>
              <a:off x="6062250" y="3853825"/>
              <a:ext cx="332900" cy="376025"/>
            </a:xfrm>
            <a:custGeom>
              <a:avLst/>
              <a:gdLst/>
              <a:ahLst/>
              <a:cxnLst/>
              <a:rect l="0" t="0" r="0" b="0"/>
              <a:pathLst>
                <a:path w="13316" h="15041" extrusionOk="0">
                  <a:moveTo>
                    <a:pt x="5466" y="1"/>
                  </a:moveTo>
                  <a:lnTo>
                    <a:pt x="5466" y="38"/>
                  </a:lnTo>
                  <a:lnTo>
                    <a:pt x="5576" y="1248"/>
                  </a:lnTo>
                  <a:lnTo>
                    <a:pt x="5612" y="1321"/>
                  </a:lnTo>
                  <a:lnTo>
                    <a:pt x="5649" y="1395"/>
                  </a:lnTo>
                  <a:lnTo>
                    <a:pt x="5759" y="1431"/>
                  </a:lnTo>
                  <a:lnTo>
                    <a:pt x="5833" y="1395"/>
                  </a:lnTo>
                  <a:lnTo>
                    <a:pt x="6713" y="881"/>
                  </a:lnTo>
                  <a:lnTo>
                    <a:pt x="6713" y="881"/>
                  </a:lnTo>
                  <a:lnTo>
                    <a:pt x="6640" y="1285"/>
                  </a:lnTo>
                  <a:lnTo>
                    <a:pt x="6603" y="1652"/>
                  </a:lnTo>
                  <a:lnTo>
                    <a:pt x="6603" y="2055"/>
                  </a:lnTo>
                  <a:lnTo>
                    <a:pt x="6640" y="2459"/>
                  </a:lnTo>
                  <a:lnTo>
                    <a:pt x="6676" y="2569"/>
                  </a:lnTo>
                  <a:lnTo>
                    <a:pt x="6750" y="2605"/>
                  </a:lnTo>
                  <a:lnTo>
                    <a:pt x="6823" y="2642"/>
                  </a:lnTo>
                  <a:lnTo>
                    <a:pt x="6896" y="2679"/>
                  </a:lnTo>
                  <a:lnTo>
                    <a:pt x="6970" y="2642"/>
                  </a:lnTo>
                  <a:lnTo>
                    <a:pt x="7043" y="2605"/>
                  </a:lnTo>
                  <a:lnTo>
                    <a:pt x="7080" y="2532"/>
                  </a:lnTo>
                  <a:lnTo>
                    <a:pt x="7080" y="2459"/>
                  </a:lnTo>
                  <a:lnTo>
                    <a:pt x="7043" y="2275"/>
                  </a:lnTo>
                  <a:lnTo>
                    <a:pt x="7006" y="1835"/>
                  </a:lnTo>
                  <a:lnTo>
                    <a:pt x="7043" y="1395"/>
                  </a:lnTo>
                  <a:lnTo>
                    <a:pt x="7116" y="955"/>
                  </a:lnTo>
                  <a:lnTo>
                    <a:pt x="7226" y="514"/>
                  </a:lnTo>
                  <a:lnTo>
                    <a:pt x="7190" y="404"/>
                  </a:lnTo>
                  <a:lnTo>
                    <a:pt x="7153" y="294"/>
                  </a:lnTo>
                  <a:lnTo>
                    <a:pt x="7043" y="258"/>
                  </a:lnTo>
                  <a:lnTo>
                    <a:pt x="6933" y="294"/>
                  </a:lnTo>
                  <a:lnTo>
                    <a:pt x="5906" y="918"/>
                  </a:lnTo>
                  <a:lnTo>
                    <a:pt x="5869" y="698"/>
                  </a:lnTo>
                  <a:lnTo>
                    <a:pt x="5796" y="478"/>
                  </a:lnTo>
                  <a:lnTo>
                    <a:pt x="5686" y="221"/>
                  </a:lnTo>
                  <a:lnTo>
                    <a:pt x="5576" y="1"/>
                  </a:lnTo>
                  <a:close/>
                  <a:moveTo>
                    <a:pt x="8840" y="3816"/>
                  </a:moveTo>
                  <a:lnTo>
                    <a:pt x="8730" y="3852"/>
                  </a:lnTo>
                  <a:lnTo>
                    <a:pt x="8657" y="3926"/>
                  </a:lnTo>
                  <a:lnTo>
                    <a:pt x="8510" y="4146"/>
                  </a:lnTo>
                  <a:lnTo>
                    <a:pt x="8364" y="4293"/>
                  </a:lnTo>
                  <a:lnTo>
                    <a:pt x="8143" y="4476"/>
                  </a:lnTo>
                  <a:lnTo>
                    <a:pt x="7997" y="4659"/>
                  </a:lnTo>
                  <a:lnTo>
                    <a:pt x="7997" y="4733"/>
                  </a:lnTo>
                  <a:lnTo>
                    <a:pt x="7997" y="4769"/>
                  </a:lnTo>
                  <a:lnTo>
                    <a:pt x="8033" y="4806"/>
                  </a:lnTo>
                  <a:lnTo>
                    <a:pt x="8070" y="4843"/>
                  </a:lnTo>
                  <a:lnTo>
                    <a:pt x="8253" y="4843"/>
                  </a:lnTo>
                  <a:lnTo>
                    <a:pt x="8400" y="4806"/>
                  </a:lnTo>
                  <a:lnTo>
                    <a:pt x="8547" y="4733"/>
                  </a:lnTo>
                  <a:lnTo>
                    <a:pt x="8694" y="4659"/>
                  </a:lnTo>
                  <a:lnTo>
                    <a:pt x="8914" y="4403"/>
                  </a:lnTo>
                  <a:lnTo>
                    <a:pt x="9097" y="4146"/>
                  </a:lnTo>
                  <a:lnTo>
                    <a:pt x="9134" y="4073"/>
                  </a:lnTo>
                  <a:lnTo>
                    <a:pt x="9134" y="3963"/>
                  </a:lnTo>
                  <a:lnTo>
                    <a:pt x="9097" y="3889"/>
                  </a:lnTo>
                  <a:lnTo>
                    <a:pt x="9024" y="3852"/>
                  </a:lnTo>
                  <a:lnTo>
                    <a:pt x="8914" y="3816"/>
                  </a:lnTo>
                  <a:close/>
                  <a:moveTo>
                    <a:pt x="147" y="2972"/>
                  </a:moveTo>
                  <a:lnTo>
                    <a:pt x="73" y="3009"/>
                  </a:lnTo>
                  <a:lnTo>
                    <a:pt x="37" y="3082"/>
                  </a:lnTo>
                  <a:lnTo>
                    <a:pt x="0" y="3229"/>
                  </a:lnTo>
                  <a:lnTo>
                    <a:pt x="37" y="3559"/>
                  </a:lnTo>
                  <a:lnTo>
                    <a:pt x="110" y="4073"/>
                  </a:lnTo>
                  <a:lnTo>
                    <a:pt x="220" y="4549"/>
                  </a:lnTo>
                  <a:lnTo>
                    <a:pt x="257" y="4623"/>
                  </a:lnTo>
                  <a:lnTo>
                    <a:pt x="330" y="4696"/>
                  </a:lnTo>
                  <a:lnTo>
                    <a:pt x="514" y="4696"/>
                  </a:lnTo>
                  <a:lnTo>
                    <a:pt x="1174" y="4219"/>
                  </a:lnTo>
                  <a:lnTo>
                    <a:pt x="1247" y="4843"/>
                  </a:lnTo>
                  <a:lnTo>
                    <a:pt x="1284" y="4990"/>
                  </a:lnTo>
                  <a:lnTo>
                    <a:pt x="1321" y="5173"/>
                  </a:lnTo>
                  <a:lnTo>
                    <a:pt x="1394" y="5320"/>
                  </a:lnTo>
                  <a:lnTo>
                    <a:pt x="1431" y="5356"/>
                  </a:lnTo>
                  <a:lnTo>
                    <a:pt x="1541" y="5393"/>
                  </a:lnTo>
                  <a:lnTo>
                    <a:pt x="1614" y="5393"/>
                  </a:lnTo>
                  <a:lnTo>
                    <a:pt x="1687" y="5356"/>
                  </a:lnTo>
                  <a:lnTo>
                    <a:pt x="1724" y="5320"/>
                  </a:lnTo>
                  <a:lnTo>
                    <a:pt x="1761" y="5246"/>
                  </a:lnTo>
                  <a:lnTo>
                    <a:pt x="1761" y="5173"/>
                  </a:lnTo>
                  <a:lnTo>
                    <a:pt x="1724" y="5063"/>
                  </a:lnTo>
                  <a:lnTo>
                    <a:pt x="1724" y="5026"/>
                  </a:lnTo>
                  <a:lnTo>
                    <a:pt x="1687" y="4953"/>
                  </a:lnTo>
                  <a:lnTo>
                    <a:pt x="1651" y="4549"/>
                  </a:lnTo>
                  <a:lnTo>
                    <a:pt x="1614" y="4183"/>
                  </a:lnTo>
                  <a:lnTo>
                    <a:pt x="1577" y="3816"/>
                  </a:lnTo>
                  <a:lnTo>
                    <a:pt x="1577" y="3706"/>
                  </a:lnTo>
                  <a:lnTo>
                    <a:pt x="1467" y="3632"/>
                  </a:lnTo>
                  <a:lnTo>
                    <a:pt x="1357" y="3632"/>
                  </a:lnTo>
                  <a:lnTo>
                    <a:pt x="1247" y="3669"/>
                  </a:lnTo>
                  <a:lnTo>
                    <a:pt x="880" y="3889"/>
                  </a:lnTo>
                  <a:lnTo>
                    <a:pt x="550" y="4146"/>
                  </a:lnTo>
                  <a:lnTo>
                    <a:pt x="330" y="3302"/>
                  </a:lnTo>
                  <a:lnTo>
                    <a:pt x="294" y="3082"/>
                  </a:lnTo>
                  <a:lnTo>
                    <a:pt x="220" y="2972"/>
                  </a:lnTo>
                  <a:close/>
                  <a:moveTo>
                    <a:pt x="8400" y="2679"/>
                  </a:moveTo>
                  <a:lnTo>
                    <a:pt x="10124" y="5173"/>
                  </a:lnTo>
                  <a:lnTo>
                    <a:pt x="10161" y="5210"/>
                  </a:lnTo>
                  <a:lnTo>
                    <a:pt x="10124" y="5246"/>
                  </a:lnTo>
                  <a:lnTo>
                    <a:pt x="9684" y="5613"/>
                  </a:lnTo>
                  <a:lnTo>
                    <a:pt x="9207" y="6017"/>
                  </a:lnTo>
                  <a:lnTo>
                    <a:pt x="8804" y="6310"/>
                  </a:lnTo>
                  <a:lnTo>
                    <a:pt x="8584" y="6017"/>
                  </a:lnTo>
                  <a:lnTo>
                    <a:pt x="6970" y="3852"/>
                  </a:lnTo>
                  <a:lnTo>
                    <a:pt x="7703" y="3339"/>
                  </a:lnTo>
                  <a:lnTo>
                    <a:pt x="8033" y="3045"/>
                  </a:lnTo>
                  <a:lnTo>
                    <a:pt x="8364" y="2752"/>
                  </a:lnTo>
                  <a:lnTo>
                    <a:pt x="8400" y="2679"/>
                  </a:lnTo>
                  <a:close/>
                  <a:moveTo>
                    <a:pt x="2494" y="7227"/>
                  </a:moveTo>
                  <a:lnTo>
                    <a:pt x="2421" y="7301"/>
                  </a:lnTo>
                  <a:lnTo>
                    <a:pt x="2421" y="7411"/>
                  </a:lnTo>
                  <a:lnTo>
                    <a:pt x="2678" y="7887"/>
                  </a:lnTo>
                  <a:lnTo>
                    <a:pt x="2494" y="8034"/>
                  </a:lnTo>
                  <a:lnTo>
                    <a:pt x="2458" y="8108"/>
                  </a:lnTo>
                  <a:lnTo>
                    <a:pt x="2421" y="8218"/>
                  </a:lnTo>
                  <a:lnTo>
                    <a:pt x="2421" y="8291"/>
                  </a:lnTo>
                  <a:lnTo>
                    <a:pt x="2494" y="8328"/>
                  </a:lnTo>
                  <a:lnTo>
                    <a:pt x="2605" y="8364"/>
                  </a:lnTo>
                  <a:lnTo>
                    <a:pt x="2678" y="8328"/>
                  </a:lnTo>
                  <a:lnTo>
                    <a:pt x="2861" y="8254"/>
                  </a:lnTo>
                  <a:lnTo>
                    <a:pt x="2935" y="8364"/>
                  </a:lnTo>
                  <a:lnTo>
                    <a:pt x="3155" y="8694"/>
                  </a:lnTo>
                  <a:lnTo>
                    <a:pt x="3301" y="8841"/>
                  </a:lnTo>
                  <a:lnTo>
                    <a:pt x="3375" y="8878"/>
                  </a:lnTo>
                  <a:lnTo>
                    <a:pt x="3485" y="8915"/>
                  </a:lnTo>
                  <a:lnTo>
                    <a:pt x="3558" y="8878"/>
                  </a:lnTo>
                  <a:lnTo>
                    <a:pt x="3595" y="8804"/>
                  </a:lnTo>
                  <a:lnTo>
                    <a:pt x="3632" y="8731"/>
                  </a:lnTo>
                  <a:lnTo>
                    <a:pt x="3595" y="8621"/>
                  </a:lnTo>
                  <a:lnTo>
                    <a:pt x="3558" y="8438"/>
                  </a:lnTo>
                  <a:lnTo>
                    <a:pt x="3301" y="8108"/>
                  </a:lnTo>
                  <a:lnTo>
                    <a:pt x="3228" y="7997"/>
                  </a:lnTo>
                  <a:lnTo>
                    <a:pt x="3558" y="7704"/>
                  </a:lnTo>
                  <a:lnTo>
                    <a:pt x="3595" y="7594"/>
                  </a:lnTo>
                  <a:lnTo>
                    <a:pt x="3595" y="7484"/>
                  </a:lnTo>
                  <a:lnTo>
                    <a:pt x="3558" y="7411"/>
                  </a:lnTo>
                  <a:lnTo>
                    <a:pt x="3485" y="7374"/>
                  </a:lnTo>
                  <a:lnTo>
                    <a:pt x="3412" y="7337"/>
                  </a:lnTo>
                  <a:lnTo>
                    <a:pt x="3338" y="7337"/>
                  </a:lnTo>
                  <a:lnTo>
                    <a:pt x="3228" y="7411"/>
                  </a:lnTo>
                  <a:lnTo>
                    <a:pt x="2971" y="7631"/>
                  </a:lnTo>
                  <a:lnTo>
                    <a:pt x="2641" y="7264"/>
                  </a:lnTo>
                  <a:lnTo>
                    <a:pt x="2568" y="7227"/>
                  </a:lnTo>
                  <a:close/>
                  <a:moveTo>
                    <a:pt x="3191" y="6090"/>
                  </a:moveTo>
                  <a:lnTo>
                    <a:pt x="3595" y="6860"/>
                  </a:lnTo>
                  <a:lnTo>
                    <a:pt x="3998" y="7594"/>
                  </a:lnTo>
                  <a:lnTo>
                    <a:pt x="4439" y="8328"/>
                  </a:lnTo>
                  <a:lnTo>
                    <a:pt x="4915" y="9025"/>
                  </a:lnTo>
                  <a:lnTo>
                    <a:pt x="4769" y="9098"/>
                  </a:lnTo>
                  <a:lnTo>
                    <a:pt x="4622" y="9171"/>
                  </a:lnTo>
                  <a:lnTo>
                    <a:pt x="4365" y="9355"/>
                  </a:lnTo>
                  <a:lnTo>
                    <a:pt x="3778" y="9721"/>
                  </a:lnTo>
                  <a:lnTo>
                    <a:pt x="3522" y="9905"/>
                  </a:lnTo>
                  <a:lnTo>
                    <a:pt x="3412" y="10015"/>
                  </a:lnTo>
                  <a:lnTo>
                    <a:pt x="3265" y="10052"/>
                  </a:lnTo>
                  <a:lnTo>
                    <a:pt x="3228" y="10052"/>
                  </a:lnTo>
                  <a:lnTo>
                    <a:pt x="3191" y="10088"/>
                  </a:lnTo>
                  <a:lnTo>
                    <a:pt x="3191" y="10162"/>
                  </a:lnTo>
                  <a:lnTo>
                    <a:pt x="2421" y="9025"/>
                  </a:lnTo>
                  <a:lnTo>
                    <a:pt x="1761" y="7997"/>
                  </a:lnTo>
                  <a:lnTo>
                    <a:pt x="1064" y="7007"/>
                  </a:lnTo>
                  <a:lnTo>
                    <a:pt x="1394" y="6897"/>
                  </a:lnTo>
                  <a:lnTo>
                    <a:pt x="1724" y="6714"/>
                  </a:lnTo>
                  <a:lnTo>
                    <a:pt x="2348" y="6383"/>
                  </a:lnTo>
                  <a:lnTo>
                    <a:pt x="2494" y="6310"/>
                  </a:lnTo>
                  <a:lnTo>
                    <a:pt x="2641" y="6273"/>
                  </a:lnTo>
                  <a:lnTo>
                    <a:pt x="2935" y="6237"/>
                  </a:lnTo>
                  <a:lnTo>
                    <a:pt x="3081" y="6200"/>
                  </a:lnTo>
                  <a:lnTo>
                    <a:pt x="3191" y="6090"/>
                  </a:lnTo>
                  <a:close/>
                  <a:moveTo>
                    <a:pt x="12729" y="11005"/>
                  </a:moveTo>
                  <a:lnTo>
                    <a:pt x="12655" y="11225"/>
                  </a:lnTo>
                  <a:lnTo>
                    <a:pt x="12582" y="11115"/>
                  </a:lnTo>
                  <a:lnTo>
                    <a:pt x="12729" y="11005"/>
                  </a:lnTo>
                  <a:close/>
                  <a:moveTo>
                    <a:pt x="9647" y="12949"/>
                  </a:moveTo>
                  <a:lnTo>
                    <a:pt x="9721" y="13096"/>
                  </a:lnTo>
                  <a:lnTo>
                    <a:pt x="9831" y="13280"/>
                  </a:lnTo>
                  <a:lnTo>
                    <a:pt x="9941" y="13463"/>
                  </a:lnTo>
                  <a:lnTo>
                    <a:pt x="10088" y="13573"/>
                  </a:lnTo>
                  <a:lnTo>
                    <a:pt x="10051" y="13573"/>
                  </a:lnTo>
                  <a:lnTo>
                    <a:pt x="9647" y="13756"/>
                  </a:lnTo>
                  <a:lnTo>
                    <a:pt x="9647" y="13646"/>
                  </a:lnTo>
                  <a:lnTo>
                    <a:pt x="9574" y="13536"/>
                  </a:lnTo>
                  <a:lnTo>
                    <a:pt x="9427" y="13426"/>
                  </a:lnTo>
                  <a:lnTo>
                    <a:pt x="9354" y="13280"/>
                  </a:lnTo>
                  <a:lnTo>
                    <a:pt x="9281" y="13133"/>
                  </a:lnTo>
                  <a:lnTo>
                    <a:pt x="9244" y="12986"/>
                  </a:lnTo>
                  <a:lnTo>
                    <a:pt x="9647" y="12949"/>
                  </a:lnTo>
                  <a:close/>
                  <a:moveTo>
                    <a:pt x="6640" y="12839"/>
                  </a:moveTo>
                  <a:lnTo>
                    <a:pt x="6493" y="13426"/>
                  </a:lnTo>
                  <a:lnTo>
                    <a:pt x="6419" y="14013"/>
                  </a:lnTo>
                  <a:lnTo>
                    <a:pt x="6419" y="14160"/>
                  </a:lnTo>
                  <a:lnTo>
                    <a:pt x="6163" y="13940"/>
                  </a:lnTo>
                  <a:lnTo>
                    <a:pt x="6126" y="13940"/>
                  </a:lnTo>
                  <a:lnTo>
                    <a:pt x="6126" y="13903"/>
                  </a:lnTo>
                  <a:lnTo>
                    <a:pt x="6126" y="13646"/>
                  </a:lnTo>
                  <a:lnTo>
                    <a:pt x="6163" y="13353"/>
                  </a:lnTo>
                  <a:lnTo>
                    <a:pt x="6236" y="13096"/>
                  </a:lnTo>
                  <a:lnTo>
                    <a:pt x="6346" y="12876"/>
                  </a:lnTo>
                  <a:lnTo>
                    <a:pt x="6640" y="12839"/>
                  </a:lnTo>
                  <a:close/>
                  <a:moveTo>
                    <a:pt x="7336" y="13170"/>
                  </a:moveTo>
                  <a:lnTo>
                    <a:pt x="7263" y="13206"/>
                  </a:lnTo>
                  <a:lnTo>
                    <a:pt x="7226" y="13243"/>
                  </a:lnTo>
                  <a:lnTo>
                    <a:pt x="7080" y="13720"/>
                  </a:lnTo>
                  <a:lnTo>
                    <a:pt x="7006" y="13977"/>
                  </a:lnTo>
                  <a:lnTo>
                    <a:pt x="7006" y="14233"/>
                  </a:lnTo>
                  <a:lnTo>
                    <a:pt x="7006" y="14307"/>
                  </a:lnTo>
                  <a:lnTo>
                    <a:pt x="7043" y="14380"/>
                  </a:lnTo>
                  <a:lnTo>
                    <a:pt x="7116" y="14453"/>
                  </a:lnTo>
                  <a:lnTo>
                    <a:pt x="7190" y="14490"/>
                  </a:lnTo>
                  <a:lnTo>
                    <a:pt x="7263" y="14527"/>
                  </a:lnTo>
                  <a:lnTo>
                    <a:pt x="7336" y="14527"/>
                  </a:lnTo>
                  <a:lnTo>
                    <a:pt x="7410" y="14453"/>
                  </a:lnTo>
                  <a:lnTo>
                    <a:pt x="7483" y="14380"/>
                  </a:lnTo>
                  <a:lnTo>
                    <a:pt x="7483" y="14270"/>
                  </a:lnTo>
                  <a:lnTo>
                    <a:pt x="7446" y="14160"/>
                  </a:lnTo>
                  <a:lnTo>
                    <a:pt x="7373" y="14123"/>
                  </a:lnTo>
                  <a:lnTo>
                    <a:pt x="7373" y="13830"/>
                  </a:lnTo>
                  <a:lnTo>
                    <a:pt x="7410" y="13280"/>
                  </a:lnTo>
                  <a:lnTo>
                    <a:pt x="7373" y="13206"/>
                  </a:lnTo>
                  <a:lnTo>
                    <a:pt x="7336" y="13170"/>
                  </a:lnTo>
                  <a:close/>
                  <a:moveTo>
                    <a:pt x="10418" y="5613"/>
                  </a:moveTo>
                  <a:lnTo>
                    <a:pt x="11188" y="6714"/>
                  </a:lnTo>
                  <a:lnTo>
                    <a:pt x="11555" y="7264"/>
                  </a:lnTo>
                  <a:lnTo>
                    <a:pt x="11922" y="7814"/>
                  </a:lnTo>
                  <a:lnTo>
                    <a:pt x="12252" y="8474"/>
                  </a:lnTo>
                  <a:lnTo>
                    <a:pt x="12399" y="8841"/>
                  </a:lnTo>
                  <a:lnTo>
                    <a:pt x="12545" y="9208"/>
                  </a:lnTo>
                  <a:lnTo>
                    <a:pt x="12619" y="9575"/>
                  </a:lnTo>
                  <a:lnTo>
                    <a:pt x="12692" y="9942"/>
                  </a:lnTo>
                  <a:lnTo>
                    <a:pt x="12729" y="10308"/>
                  </a:lnTo>
                  <a:lnTo>
                    <a:pt x="12729" y="10675"/>
                  </a:lnTo>
                  <a:lnTo>
                    <a:pt x="12325" y="10932"/>
                  </a:lnTo>
                  <a:lnTo>
                    <a:pt x="12288" y="10969"/>
                  </a:lnTo>
                  <a:lnTo>
                    <a:pt x="12252" y="11042"/>
                  </a:lnTo>
                  <a:lnTo>
                    <a:pt x="12288" y="11079"/>
                  </a:lnTo>
                  <a:lnTo>
                    <a:pt x="12325" y="11152"/>
                  </a:lnTo>
                  <a:lnTo>
                    <a:pt x="12435" y="11372"/>
                  </a:lnTo>
                  <a:lnTo>
                    <a:pt x="12509" y="11446"/>
                  </a:lnTo>
                  <a:lnTo>
                    <a:pt x="12582" y="11519"/>
                  </a:lnTo>
                  <a:lnTo>
                    <a:pt x="12472" y="11776"/>
                  </a:lnTo>
                  <a:lnTo>
                    <a:pt x="12325" y="12032"/>
                  </a:lnTo>
                  <a:lnTo>
                    <a:pt x="11848" y="11666"/>
                  </a:lnTo>
                  <a:lnTo>
                    <a:pt x="11775" y="11629"/>
                  </a:lnTo>
                  <a:lnTo>
                    <a:pt x="11702" y="11666"/>
                  </a:lnTo>
                  <a:lnTo>
                    <a:pt x="11665" y="11739"/>
                  </a:lnTo>
                  <a:lnTo>
                    <a:pt x="11702" y="11812"/>
                  </a:lnTo>
                  <a:lnTo>
                    <a:pt x="12142" y="12326"/>
                  </a:lnTo>
                  <a:lnTo>
                    <a:pt x="11848" y="12619"/>
                  </a:lnTo>
                  <a:lnTo>
                    <a:pt x="11812" y="12546"/>
                  </a:lnTo>
                  <a:lnTo>
                    <a:pt x="11665" y="12399"/>
                  </a:lnTo>
                  <a:lnTo>
                    <a:pt x="11518" y="12253"/>
                  </a:lnTo>
                  <a:lnTo>
                    <a:pt x="11371" y="12069"/>
                  </a:lnTo>
                  <a:lnTo>
                    <a:pt x="11298" y="11886"/>
                  </a:lnTo>
                  <a:lnTo>
                    <a:pt x="11225" y="11849"/>
                  </a:lnTo>
                  <a:lnTo>
                    <a:pt x="11188" y="11812"/>
                  </a:lnTo>
                  <a:lnTo>
                    <a:pt x="11115" y="11849"/>
                  </a:lnTo>
                  <a:lnTo>
                    <a:pt x="11078" y="11922"/>
                  </a:lnTo>
                  <a:lnTo>
                    <a:pt x="11078" y="12106"/>
                  </a:lnTo>
                  <a:lnTo>
                    <a:pt x="11115" y="12253"/>
                  </a:lnTo>
                  <a:lnTo>
                    <a:pt x="11188" y="12436"/>
                  </a:lnTo>
                  <a:lnTo>
                    <a:pt x="11261" y="12583"/>
                  </a:lnTo>
                  <a:lnTo>
                    <a:pt x="11371" y="12729"/>
                  </a:lnTo>
                  <a:lnTo>
                    <a:pt x="11518" y="12876"/>
                  </a:lnTo>
                  <a:lnTo>
                    <a:pt x="11115" y="13096"/>
                  </a:lnTo>
                  <a:lnTo>
                    <a:pt x="11151" y="12986"/>
                  </a:lnTo>
                  <a:lnTo>
                    <a:pt x="11151" y="12839"/>
                  </a:lnTo>
                  <a:lnTo>
                    <a:pt x="11078" y="12766"/>
                  </a:lnTo>
                  <a:lnTo>
                    <a:pt x="10968" y="12656"/>
                  </a:lnTo>
                  <a:lnTo>
                    <a:pt x="10931" y="12656"/>
                  </a:lnTo>
                  <a:lnTo>
                    <a:pt x="10858" y="12693"/>
                  </a:lnTo>
                  <a:lnTo>
                    <a:pt x="10858" y="12766"/>
                  </a:lnTo>
                  <a:lnTo>
                    <a:pt x="10821" y="12729"/>
                  </a:lnTo>
                  <a:lnTo>
                    <a:pt x="10491" y="12436"/>
                  </a:lnTo>
                  <a:lnTo>
                    <a:pt x="10418" y="12363"/>
                  </a:lnTo>
                  <a:lnTo>
                    <a:pt x="10344" y="12399"/>
                  </a:lnTo>
                  <a:lnTo>
                    <a:pt x="10308" y="12473"/>
                  </a:lnTo>
                  <a:lnTo>
                    <a:pt x="10308" y="12546"/>
                  </a:lnTo>
                  <a:lnTo>
                    <a:pt x="10491" y="12839"/>
                  </a:lnTo>
                  <a:lnTo>
                    <a:pt x="10711" y="13206"/>
                  </a:lnTo>
                  <a:lnTo>
                    <a:pt x="10785" y="13280"/>
                  </a:lnTo>
                  <a:lnTo>
                    <a:pt x="10381" y="13426"/>
                  </a:lnTo>
                  <a:lnTo>
                    <a:pt x="10381" y="13353"/>
                  </a:lnTo>
                  <a:lnTo>
                    <a:pt x="10344" y="13280"/>
                  </a:lnTo>
                  <a:lnTo>
                    <a:pt x="10234" y="13133"/>
                  </a:lnTo>
                  <a:lnTo>
                    <a:pt x="10051" y="12913"/>
                  </a:lnTo>
                  <a:lnTo>
                    <a:pt x="9904" y="12693"/>
                  </a:lnTo>
                  <a:lnTo>
                    <a:pt x="9831" y="12619"/>
                  </a:lnTo>
                  <a:lnTo>
                    <a:pt x="9721" y="12619"/>
                  </a:lnTo>
                  <a:lnTo>
                    <a:pt x="9391" y="12693"/>
                  </a:lnTo>
                  <a:lnTo>
                    <a:pt x="9097" y="12729"/>
                  </a:lnTo>
                  <a:lnTo>
                    <a:pt x="9024" y="12766"/>
                  </a:lnTo>
                  <a:lnTo>
                    <a:pt x="8987" y="12839"/>
                  </a:lnTo>
                  <a:lnTo>
                    <a:pt x="8987" y="12913"/>
                  </a:lnTo>
                  <a:lnTo>
                    <a:pt x="9024" y="12986"/>
                  </a:lnTo>
                  <a:lnTo>
                    <a:pt x="9024" y="13243"/>
                  </a:lnTo>
                  <a:lnTo>
                    <a:pt x="9097" y="13500"/>
                  </a:lnTo>
                  <a:lnTo>
                    <a:pt x="9134" y="13646"/>
                  </a:lnTo>
                  <a:lnTo>
                    <a:pt x="9207" y="13756"/>
                  </a:lnTo>
                  <a:lnTo>
                    <a:pt x="9317" y="13830"/>
                  </a:lnTo>
                  <a:lnTo>
                    <a:pt x="9427" y="13867"/>
                  </a:lnTo>
                  <a:lnTo>
                    <a:pt x="8987" y="14050"/>
                  </a:lnTo>
                  <a:lnTo>
                    <a:pt x="8950" y="13977"/>
                  </a:lnTo>
                  <a:lnTo>
                    <a:pt x="8804" y="13903"/>
                  </a:lnTo>
                  <a:lnTo>
                    <a:pt x="8767" y="13903"/>
                  </a:lnTo>
                  <a:lnTo>
                    <a:pt x="8620" y="13536"/>
                  </a:lnTo>
                  <a:lnTo>
                    <a:pt x="8510" y="13390"/>
                  </a:lnTo>
                  <a:lnTo>
                    <a:pt x="8364" y="13206"/>
                  </a:lnTo>
                  <a:lnTo>
                    <a:pt x="8327" y="13206"/>
                  </a:lnTo>
                  <a:lnTo>
                    <a:pt x="8327" y="13243"/>
                  </a:lnTo>
                  <a:lnTo>
                    <a:pt x="8327" y="13500"/>
                  </a:lnTo>
                  <a:lnTo>
                    <a:pt x="8364" y="13756"/>
                  </a:lnTo>
                  <a:lnTo>
                    <a:pt x="8510" y="14270"/>
                  </a:lnTo>
                  <a:lnTo>
                    <a:pt x="8070" y="14453"/>
                  </a:lnTo>
                  <a:lnTo>
                    <a:pt x="8033" y="14160"/>
                  </a:lnTo>
                  <a:lnTo>
                    <a:pt x="7960" y="13903"/>
                  </a:lnTo>
                  <a:lnTo>
                    <a:pt x="7923" y="13536"/>
                  </a:lnTo>
                  <a:lnTo>
                    <a:pt x="7923" y="13206"/>
                  </a:lnTo>
                  <a:lnTo>
                    <a:pt x="7887" y="13133"/>
                  </a:lnTo>
                  <a:lnTo>
                    <a:pt x="7813" y="13096"/>
                  </a:lnTo>
                  <a:lnTo>
                    <a:pt x="7777" y="13096"/>
                  </a:lnTo>
                  <a:lnTo>
                    <a:pt x="7703" y="13170"/>
                  </a:lnTo>
                  <a:lnTo>
                    <a:pt x="7667" y="13536"/>
                  </a:lnTo>
                  <a:lnTo>
                    <a:pt x="7630" y="13903"/>
                  </a:lnTo>
                  <a:lnTo>
                    <a:pt x="7667" y="14233"/>
                  </a:lnTo>
                  <a:lnTo>
                    <a:pt x="7667" y="14380"/>
                  </a:lnTo>
                  <a:lnTo>
                    <a:pt x="7740" y="14527"/>
                  </a:lnTo>
                  <a:lnTo>
                    <a:pt x="7483" y="14563"/>
                  </a:lnTo>
                  <a:lnTo>
                    <a:pt x="7190" y="14527"/>
                  </a:lnTo>
                  <a:lnTo>
                    <a:pt x="7006" y="14453"/>
                  </a:lnTo>
                  <a:lnTo>
                    <a:pt x="6786" y="14380"/>
                  </a:lnTo>
                  <a:lnTo>
                    <a:pt x="6823" y="14160"/>
                  </a:lnTo>
                  <a:lnTo>
                    <a:pt x="6860" y="13646"/>
                  </a:lnTo>
                  <a:lnTo>
                    <a:pt x="6860" y="13206"/>
                  </a:lnTo>
                  <a:lnTo>
                    <a:pt x="6860" y="12766"/>
                  </a:lnTo>
                  <a:lnTo>
                    <a:pt x="6823" y="12693"/>
                  </a:lnTo>
                  <a:lnTo>
                    <a:pt x="6713" y="12656"/>
                  </a:lnTo>
                  <a:lnTo>
                    <a:pt x="6346" y="12693"/>
                  </a:lnTo>
                  <a:lnTo>
                    <a:pt x="6309" y="12656"/>
                  </a:lnTo>
                  <a:lnTo>
                    <a:pt x="6236" y="12693"/>
                  </a:lnTo>
                  <a:lnTo>
                    <a:pt x="6089" y="12913"/>
                  </a:lnTo>
                  <a:lnTo>
                    <a:pt x="5943" y="13133"/>
                  </a:lnTo>
                  <a:lnTo>
                    <a:pt x="5869" y="13390"/>
                  </a:lnTo>
                  <a:lnTo>
                    <a:pt x="5796" y="13610"/>
                  </a:lnTo>
                  <a:lnTo>
                    <a:pt x="5392" y="13206"/>
                  </a:lnTo>
                  <a:lnTo>
                    <a:pt x="5686" y="12839"/>
                  </a:lnTo>
                  <a:lnTo>
                    <a:pt x="5943" y="12473"/>
                  </a:lnTo>
                  <a:lnTo>
                    <a:pt x="5943" y="12363"/>
                  </a:lnTo>
                  <a:lnTo>
                    <a:pt x="5943" y="12289"/>
                  </a:lnTo>
                  <a:lnTo>
                    <a:pt x="5869" y="12216"/>
                  </a:lnTo>
                  <a:lnTo>
                    <a:pt x="5686" y="12216"/>
                  </a:lnTo>
                  <a:lnTo>
                    <a:pt x="5612" y="12289"/>
                  </a:lnTo>
                  <a:lnTo>
                    <a:pt x="5209" y="12949"/>
                  </a:lnTo>
                  <a:lnTo>
                    <a:pt x="4952" y="12619"/>
                  </a:lnTo>
                  <a:lnTo>
                    <a:pt x="5136" y="12473"/>
                  </a:lnTo>
                  <a:lnTo>
                    <a:pt x="5319" y="12289"/>
                  </a:lnTo>
                  <a:lnTo>
                    <a:pt x="5466" y="12069"/>
                  </a:lnTo>
                  <a:lnTo>
                    <a:pt x="5576" y="11849"/>
                  </a:lnTo>
                  <a:lnTo>
                    <a:pt x="5576" y="11776"/>
                  </a:lnTo>
                  <a:lnTo>
                    <a:pt x="5576" y="11739"/>
                  </a:lnTo>
                  <a:lnTo>
                    <a:pt x="5539" y="11666"/>
                  </a:lnTo>
                  <a:lnTo>
                    <a:pt x="5502" y="11629"/>
                  </a:lnTo>
                  <a:lnTo>
                    <a:pt x="5319" y="11629"/>
                  </a:lnTo>
                  <a:lnTo>
                    <a:pt x="5282" y="11702"/>
                  </a:lnTo>
                  <a:lnTo>
                    <a:pt x="4805" y="12399"/>
                  </a:lnTo>
                  <a:lnTo>
                    <a:pt x="4439" y="11922"/>
                  </a:lnTo>
                  <a:lnTo>
                    <a:pt x="4549" y="11812"/>
                  </a:lnTo>
                  <a:lnTo>
                    <a:pt x="4879" y="11409"/>
                  </a:lnTo>
                  <a:lnTo>
                    <a:pt x="5209" y="10969"/>
                  </a:lnTo>
                  <a:lnTo>
                    <a:pt x="5209" y="10895"/>
                  </a:lnTo>
                  <a:lnTo>
                    <a:pt x="5246" y="10859"/>
                  </a:lnTo>
                  <a:lnTo>
                    <a:pt x="5282" y="10785"/>
                  </a:lnTo>
                  <a:lnTo>
                    <a:pt x="5282" y="10712"/>
                  </a:lnTo>
                  <a:lnTo>
                    <a:pt x="5209" y="10639"/>
                  </a:lnTo>
                  <a:lnTo>
                    <a:pt x="5099" y="10602"/>
                  </a:lnTo>
                  <a:lnTo>
                    <a:pt x="5026" y="10602"/>
                  </a:lnTo>
                  <a:lnTo>
                    <a:pt x="4952" y="10639"/>
                  </a:lnTo>
                  <a:lnTo>
                    <a:pt x="4549" y="11225"/>
                  </a:lnTo>
                  <a:lnTo>
                    <a:pt x="4329" y="11556"/>
                  </a:lnTo>
                  <a:lnTo>
                    <a:pt x="4292" y="11482"/>
                  </a:lnTo>
                  <a:lnTo>
                    <a:pt x="4145" y="11482"/>
                  </a:lnTo>
                  <a:lnTo>
                    <a:pt x="3888" y="11152"/>
                  </a:lnTo>
                  <a:lnTo>
                    <a:pt x="4329" y="10822"/>
                  </a:lnTo>
                  <a:lnTo>
                    <a:pt x="4549" y="10675"/>
                  </a:lnTo>
                  <a:lnTo>
                    <a:pt x="4732" y="10455"/>
                  </a:lnTo>
                  <a:lnTo>
                    <a:pt x="4769" y="10418"/>
                  </a:lnTo>
                  <a:lnTo>
                    <a:pt x="4805" y="10345"/>
                  </a:lnTo>
                  <a:lnTo>
                    <a:pt x="4732" y="10235"/>
                  </a:lnTo>
                  <a:lnTo>
                    <a:pt x="4659" y="10162"/>
                  </a:lnTo>
                  <a:lnTo>
                    <a:pt x="4585" y="10162"/>
                  </a:lnTo>
                  <a:lnTo>
                    <a:pt x="4512" y="10198"/>
                  </a:lnTo>
                  <a:lnTo>
                    <a:pt x="4292" y="10345"/>
                  </a:lnTo>
                  <a:lnTo>
                    <a:pt x="4072" y="10528"/>
                  </a:lnTo>
                  <a:lnTo>
                    <a:pt x="3705" y="10895"/>
                  </a:lnTo>
                  <a:lnTo>
                    <a:pt x="3256" y="10239"/>
                  </a:lnTo>
                  <a:lnTo>
                    <a:pt x="3256" y="10239"/>
                  </a:lnTo>
                  <a:lnTo>
                    <a:pt x="3485" y="10272"/>
                  </a:lnTo>
                  <a:lnTo>
                    <a:pt x="3742" y="10235"/>
                  </a:lnTo>
                  <a:lnTo>
                    <a:pt x="3888" y="10162"/>
                  </a:lnTo>
                  <a:lnTo>
                    <a:pt x="4072" y="10052"/>
                  </a:lnTo>
                  <a:lnTo>
                    <a:pt x="4365" y="9868"/>
                  </a:lnTo>
                  <a:lnTo>
                    <a:pt x="4769" y="9648"/>
                  </a:lnTo>
                  <a:lnTo>
                    <a:pt x="4989" y="9538"/>
                  </a:lnTo>
                  <a:lnTo>
                    <a:pt x="5172" y="9391"/>
                  </a:lnTo>
                  <a:lnTo>
                    <a:pt x="6053" y="10675"/>
                  </a:lnTo>
                  <a:lnTo>
                    <a:pt x="6383" y="11115"/>
                  </a:lnTo>
                  <a:lnTo>
                    <a:pt x="6713" y="11556"/>
                  </a:lnTo>
                  <a:lnTo>
                    <a:pt x="6896" y="11739"/>
                  </a:lnTo>
                  <a:lnTo>
                    <a:pt x="7116" y="11922"/>
                  </a:lnTo>
                  <a:lnTo>
                    <a:pt x="7336" y="12069"/>
                  </a:lnTo>
                  <a:lnTo>
                    <a:pt x="7593" y="12179"/>
                  </a:lnTo>
                  <a:lnTo>
                    <a:pt x="7813" y="12253"/>
                  </a:lnTo>
                  <a:lnTo>
                    <a:pt x="8070" y="12289"/>
                  </a:lnTo>
                  <a:lnTo>
                    <a:pt x="8547" y="12289"/>
                  </a:lnTo>
                  <a:lnTo>
                    <a:pt x="8767" y="12253"/>
                  </a:lnTo>
                  <a:lnTo>
                    <a:pt x="8987" y="12179"/>
                  </a:lnTo>
                  <a:lnTo>
                    <a:pt x="9207" y="12106"/>
                  </a:lnTo>
                  <a:lnTo>
                    <a:pt x="9427" y="11996"/>
                  </a:lnTo>
                  <a:lnTo>
                    <a:pt x="9684" y="11849"/>
                  </a:lnTo>
                  <a:lnTo>
                    <a:pt x="9867" y="11666"/>
                  </a:lnTo>
                  <a:lnTo>
                    <a:pt x="10051" y="11482"/>
                  </a:lnTo>
                  <a:lnTo>
                    <a:pt x="10198" y="11262"/>
                  </a:lnTo>
                  <a:lnTo>
                    <a:pt x="10308" y="11042"/>
                  </a:lnTo>
                  <a:lnTo>
                    <a:pt x="10418" y="10822"/>
                  </a:lnTo>
                  <a:lnTo>
                    <a:pt x="10491" y="10565"/>
                  </a:lnTo>
                  <a:lnTo>
                    <a:pt x="10528" y="10345"/>
                  </a:lnTo>
                  <a:lnTo>
                    <a:pt x="10564" y="9832"/>
                  </a:lnTo>
                  <a:lnTo>
                    <a:pt x="10528" y="9318"/>
                  </a:lnTo>
                  <a:lnTo>
                    <a:pt x="10418" y="8804"/>
                  </a:lnTo>
                  <a:lnTo>
                    <a:pt x="10234" y="8328"/>
                  </a:lnTo>
                  <a:lnTo>
                    <a:pt x="9978" y="7887"/>
                  </a:lnTo>
                  <a:lnTo>
                    <a:pt x="9684" y="7484"/>
                  </a:lnTo>
                  <a:lnTo>
                    <a:pt x="9097" y="6640"/>
                  </a:lnTo>
                  <a:lnTo>
                    <a:pt x="9354" y="6494"/>
                  </a:lnTo>
                  <a:lnTo>
                    <a:pt x="9574" y="6347"/>
                  </a:lnTo>
                  <a:lnTo>
                    <a:pt x="10014" y="5980"/>
                  </a:lnTo>
                  <a:lnTo>
                    <a:pt x="10418" y="5613"/>
                  </a:lnTo>
                  <a:close/>
                  <a:moveTo>
                    <a:pt x="8400" y="2055"/>
                  </a:moveTo>
                  <a:lnTo>
                    <a:pt x="8290" y="2092"/>
                  </a:lnTo>
                  <a:lnTo>
                    <a:pt x="8217" y="2165"/>
                  </a:lnTo>
                  <a:lnTo>
                    <a:pt x="8180" y="2202"/>
                  </a:lnTo>
                  <a:lnTo>
                    <a:pt x="8180" y="2312"/>
                  </a:lnTo>
                  <a:lnTo>
                    <a:pt x="8180" y="2385"/>
                  </a:lnTo>
                  <a:lnTo>
                    <a:pt x="8107" y="2422"/>
                  </a:lnTo>
                  <a:lnTo>
                    <a:pt x="8033" y="2459"/>
                  </a:lnTo>
                  <a:lnTo>
                    <a:pt x="7300" y="3045"/>
                  </a:lnTo>
                  <a:lnTo>
                    <a:pt x="6896" y="3339"/>
                  </a:lnTo>
                  <a:lnTo>
                    <a:pt x="6529" y="3596"/>
                  </a:lnTo>
                  <a:lnTo>
                    <a:pt x="6456" y="3669"/>
                  </a:lnTo>
                  <a:lnTo>
                    <a:pt x="6419" y="3742"/>
                  </a:lnTo>
                  <a:lnTo>
                    <a:pt x="6419" y="3852"/>
                  </a:lnTo>
                  <a:lnTo>
                    <a:pt x="6419" y="3926"/>
                  </a:lnTo>
                  <a:lnTo>
                    <a:pt x="8547" y="6677"/>
                  </a:lnTo>
                  <a:lnTo>
                    <a:pt x="8547" y="6750"/>
                  </a:lnTo>
                  <a:lnTo>
                    <a:pt x="8620" y="6787"/>
                  </a:lnTo>
                  <a:lnTo>
                    <a:pt x="9391" y="7851"/>
                  </a:lnTo>
                  <a:lnTo>
                    <a:pt x="9684" y="8291"/>
                  </a:lnTo>
                  <a:lnTo>
                    <a:pt x="9904" y="8768"/>
                  </a:lnTo>
                  <a:lnTo>
                    <a:pt x="10014" y="9025"/>
                  </a:lnTo>
                  <a:lnTo>
                    <a:pt x="10088" y="9281"/>
                  </a:lnTo>
                  <a:lnTo>
                    <a:pt x="10124" y="9538"/>
                  </a:lnTo>
                  <a:lnTo>
                    <a:pt x="10124" y="9832"/>
                  </a:lnTo>
                  <a:lnTo>
                    <a:pt x="10124" y="10088"/>
                  </a:lnTo>
                  <a:lnTo>
                    <a:pt x="10088" y="10308"/>
                  </a:lnTo>
                  <a:lnTo>
                    <a:pt x="10014" y="10565"/>
                  </a:lnTo>
                  <a:lnTo>
                    <a:pt x="9904" y="10785"/>
                  </a:lnTo>
                  <a:lnTo>
                    <a:pt x="9794" y="11005"/>
                  </a:lnTo>
                  <a:lnTo>
                    <a:pt x="9647" y="11189"/>
                  </a:lnTo>
                  <a:lnTo>
                    <a:pt x="9464" y="11372"/>
                  </a:lnTo>
                  <a:lnTo>
                    <a:pt x="9281" y="11556"/>
                  </a:lnTo>
                  <a:lnTo>
                    <a:pt x="9097" y="11666"/>
                  </a:lnTo>
                  <a:lnTo>
                    <a:pt x="8877" y="11739"/>
                  </a:lnTo>
                  <a:lnTo>
                    <a:pt x="8657" y="11776"/>
                  </a:lnTo>
                  <a:lnTo>
                    <a:pt x="8437" y="11812"/>
                  </a:lnTo>
                  <a:lnTo>
                    <a:pt x="7997" y="11812"/>
                  </a:lnTo>
                  <a:lnTo>
                    <a:pt x="7813" y="11739"/>
                  </a:lnTo>
                  <a:lnTo>
                    <a:pt x="7593" y="11666"/>
                  </a:lnTo>
                  <a:lnTo>
                    <a:pt x="7373" y="11519"/>
                  </a:lnTo>
                  <a:lnTo>
                    <a:pt x="7153" y="11372"/>
                  </a:lnTo>
                  <a:lnTo>
                    <a:pt x="6970" y="11152"/>
                  </a:lnTo>
                  <a:lnTo>
                    <a:pt x="6823" y="10932"/>
                  </a:lnTo>
                  <a:lnTo>
                    <a:pt x="6053" y="9905"/>
                  </a:lnTo>
                  <a:lnTo>
                    <a:pt x="5356" y="8878"/>
                  </a:lnTo>
                  <a:lnTo>
                    <a:pt x="4659" y="7814"/>
                  </a:lnTo>
                  <a:lnTo>
                    <a:pt x="4035" y="6714"/>
                  </a:lnTo>
                  <a:lnTo>
                    <a:pt x="3742" y="6163"/>
                  </a:lnTo>
                  <a:lnTo>
                    <a:pt x="3485" y="5613"/>
                  </a:lnTo>
                  <a:lnTo>
                    <a:pt x="3412" y="5540"/>
                  </a:lnTo>
                  <a:lnTo>
                    <a:pt x="3301" y="5503"/>
                  </a:lnTo>
                  <a:lnTo>
                    <a:pt x="3191" y="5503"/>
                  </a:lnTo>
                  <a:lnTo>
                    <a:pt x="3118" y="5576"/>
                  </a:lnTo>
                  <a:lnTo>
                    <a:pt x="3008" y="5687"/>
                  </a:lnTo>
                  <a:lnTo>
                    <a:pt x="2861" y="5760"/>
                  </a:lnTo>
                  <a:lnTo>
                    <a:pt x="2715" y="5833"/>
                  </a:lnTo>
                  <a:lnTo>
                    <a:pt x="2568" y="5833"/>
                  </a:lnTo>
                  <a:lnTo>
                    <a:pt x="2421" y="5870"/>
                  </a:lnTo>
                  <a:lnTo>
                    <a:pt x="2274" y="5907"/>
                  </a:lnTo>
                  <a:lnTo>
                    <a:pt x="2018" y="6053"/>
                  </a:lnTo>
                  <a:lnTo>
                    <a:pt x="1431" y="6420"/>
                  </a:lnTo>
                  <a:lnTo>
                    <a:pt x="1137" y="6604"/>
                  </a:lnTo>
                  <a:lnTo>
                    <a:pt x="880" y="6824"/>
                  </a:lnTo>
                  <a:lnTo>
                    <a:pt x="770" y="6824"/>
                  </a:lnTo>
                  <a:lnTo>
                    <a:pt x="697" y="6897"/>
                  </a:lnTo>
                  <a:lnTo>
                    <a:pt x="660" y="6970"/>
                  </a:lnTo>
                  <a:lnTo>
                    <a:pt x="697" y="7080"/>
                  </a:lnTo>
                  <a:lnTo>
                    <a:pt x="1101" y="7814"/>
                  </a:lnTo>
                  <a:lnTo>
                    <a:pt x="1541" y="8548"/>
                  </a:lnTo>
                  <a:lnTo>
                    <a:pt x="2458" y="9942"/>
                  </a:lnTo>
                  <a:lnTo>
                    <a:pt x="3412" y="11335"/>
                  </a:lnTo>
                  <a:lnTo>
                    <a:pt x="4402" y="12693"/>
                  </a:lnTo>
                  <a:lnTo>
                    <a:pt x="4989" y="13426"/>
                  </a:lnTo>
                  <a:lnTo>
                    <a:pt x="4952" y="13426"/>
                  </a:lnTo>
                  <a:lnTo>
                    <a:pt x="4952" y="13500"/>
                  </a:lnTo>
                  <a:lnTo>
                    <a:pt x="4989" y="13536"/>
                  </a:lnTo>
                  <a:lnTo>
                    <a:pt x="5026" y="13573"/>
                  </a:lnTo>
                  <a:lnTo>
                    <a:pt x="5099" y="13536"/>
                  </a:lnTo>
                  <a:lnTo>
                    <a:pt x="5429" y="13940"/>
                  </a:lnTo>
                  <a:lnTo>
                    <a:pt x="5796" y="14307"/>
                  </a:lnTo>
                  <a:lnTo>
                    <a:pt x="5833" y="14343"/>
                  </a:lnTo>
                  <a:lnTo>
                    <a:pt x="5906" y="14380"/>
                  </a:lnTo>
                  <a:lnTo>
                    <a:pt x="6126" y="14563"/>
                  </a:lnTo>
                  <a:lnTo>
                    <a:pt x="6383" y="14710"/>
                  </a:lnTo>
                  <a:lnTo>
                    <a:pt x="6640" y="14857"/>
                  </a:lnTo>
                  <a:lnTo>
                    <a:pt x="6933" y="14967"/>
                  </a:lnTo>
                  <a:lnTo>
                    <a:pt x="7226" y="15040"/>
                  </a:lnTo>
                  <a:lnTo>
                    <a:pt x="7850" y="15040"/>
                  </a:lnTo>
                  <a:lnTo>
                    <a:pt x="8180" y="14967"/>
                  </a:lnTo>
                  <a:lnTo>
                    <a:pt x="8510" y="14820"/>
                  </a:lnTo>
                  <a:lnTo>
                    <a:pt x="8877" y="14673"/>
                  </a:lnTo>
                  <a:lnTo>
                    <a:pt x="9574" y="14343"/>
                  </a:lnTo>
                  <a:lnTo>
                    <a:pt x="11115" y="13683"/>
                  </a:lnTo>
                  <a:lnTo>
                    <a:pt x="11592" y="13426"/>
                  </a:lnTo>
                  <a:lnTo>
                    <a:pt x="11995" y="13170"/>
                  </a:lnTo>
                  <a:lnTo>
                    <a:pt x="12399" y="12839"/>
                  </a:lnTo>
                  <a:lnTo>
                    <a:pt x="12729" y="12436"/>
                  </a:lnTo>
                  <a:lnTo>
                    <a:pt x="12912" y="12142"/>
                  </a:lnTo>
                  <a:lnTo>
                    <a:pt x="13059" y="11849"/>
                  </a:lnTo>
                  <a:lnTo>
                    <a:pt x="13169" y="11519"/>
                  </a:lnTo>
                  <a:lnTo>
                    <a:pt x="13242" y="11189"/>
                  </a:lnTo>
                  <a:lnTo>
                    <a:pt x="13279" y="10859"/>
                  </a:lnTo>
                  <a:lnTo>
                    <a:pt x="13316" y="10528"/>
                  </a:lnTo>
                  <a:lnTo>
                    <a:pt x="13279" y="10198"/>
                  </a:lnTo>
                  <a:lnTo>
                    <a:pt x="13242" y="9868"/>
                  </a:lnTo>
                  <a:lnTo>
                    <a:pt x="13169" y="9538"/>
                  </a:lnTo>
                  <a:lnTo>
                    <a:pt x="13095" y="9208"/>
                  </a:lnTo>
                  <a:lnTo>
                    <a:pt x="12875" y="8584"/>
                  </a:lnTo>
                  <a:lnTo>
                    <a:pt x="12582" y="7961"/>
                  </a:lnTo>
                  <a:lnTo>
                    <a:pt x="12252" y="7374"/>
                  </a:lnTo>
                  <a:lnTo>
                    <a:pt x="11885" y="6824"/>
                  </a:lnTo>
                  <a:lnTo>
                    <a:pt x="10271" y="4476"/>
                  </a:lnTo>
                  <a:lnTo>
                    <a:pt x="8657" y="2165"/>
                  </a:lnTo>
                  <a:lnTo>
                    <a:pt x="8584" y="2092"/>
                  </a:lnTo>
                  <a:lnTo>
                    <a:pt x="8474" y="205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54" name="Shape 354"/>
            <p:cNvSpPr/>
            <p:nvPr/>
          </p:nvSpPr>
          <p:spPr>
            <a:xfrm>
              <a:off x="6023725" y="3167900"/>
              <a:ext cx="340250" cy="227450"/>
            </a:xfrm>
            <a:custGeom>
              <a:avLst/>
              <a:gdLst/>
              <a:ahLst/>
              <a:cxnLst/>
              <a:rect l="0" t="0" r="0" b="0"/>
              <a:pathLst>
                <a:path w="13610" h="9098" extrusionOk="0">
                  <a:moveTo>
                    <a:pt x="4696" y="0"/>
                  </a:moveTo>
                  <a:lnTo>
                    <a:pt x="4586" y="74"/>
                  </a:lnTo>
                  <a:lnTo>
                    <a:pt x="4256" y="440"/>
                  </a:lnTo>
                  <a:lnTo>
                    <a:pt x="3999" y="844"/>
                  </a:lnTo>
                  <a:lnTo>
                    <a:pt x="3742" y="1247"/>
                  </a:lnTo>
                  <a:lnTo>
                    <a:pt x="3522" y="1688"/>
                  </a:lnTo>
                  <a:lnTo>
                    <a:pt x="3339" y="2128"/>
                  </a:lnTo>
                  <a:lnTo>
                    <a:pt x="3228" y="2605"/>
                  </a:lnTo>
                  <a:lnTo>
                    <a:pt x="3118" y="3081"/>
                  </a:lnTo>
                  <a:lnTo>
                    <a:pt x="3045" y="3595"/>
                  </a:lnTo>
                  <a:lnTo>
                    <a:pt x="3008" y="3852"/>
                  </a:lnTo>
                  <a:lnTo>
                    <a:pt x="2935" y="4072"/>
                  </a:lnTo>
                  <a:lnTo>
                    <a:pt x="2825" y="4329"/>
                  </a:lnTo>
                  <a:lnTo>
                    <a:pt x="2678" y="4512"/>
                  </a:lnTo>
                  <a:lnTo>
                    <a:pt x="2605" y="4622"/>
                  </a:lnTo>
                  <a:lnTo>
                    <a:pt x="2495" y="4659"/>
                  </a:lnTo>
                  <a:lnTo>
                    <a:pt x="2275" y="4732"/>
                  </a:lnTo>
                  <a:lnTo>
                    <a:pt x="1835" y="4732"/>
                  </a:lnTo>
                  <a:lnTo>
                    <a:pt x="1541" y="4659"/>
                  </a:lnTo>
                  <a:lnTo>
                    <a:pt x="991" y="4659"/>
                  </a:lnTo>
                  <a:lnTo>
                    <a:pt x="881" y="4732"/>
                  </a:lnTo>
                  <a:lnTo>
                    <a:pt x="771" y="4769"/>
                  </a:lnTo>
                  <a:lnTo>
                    <a:pt x="587" y="4732"/>
                  </a:lnTo>
                  <a:lnTo>
                    <a:pt x="404" y="4732"/>
                  </a:lnTo>
                  <a:lnTo>
                    <a:pt x="257" y="4805"/>
                  </a:lnTo>
                  <a:lnTo>
                    <a:pt x="74" y="4879"/>
                  </a:lnTo>
                  <a:lnTo>
                    <a:pt x="37" y="4952"/>
                  </a:lnTo>
                  <a:lnTo>
                    <a:pt x="0" y="5026"/>
                  </a:lnTo>
                  <a:lnTo>
                    <a:pt x="0" y="5172"/>
                  </a:lnTo>
                  <a:lnTo>
                    <a:pt x="37" y="5209"/>
                  </a:lnTo>
                  <a:lnTo>
                    <a:pt x="74" y="5246"/>
                  </a:lnTo>
                  <a:lnTo>
                    <a:pt x="147" y="5282"/>
                  </a:lnTo>
                  <a:lnTo>
                    <a:pt x="221" y="5246"/>
                  </a:lnTo>
                  <a:lnTo>
                    <a:pt x="514" y="5172"/>
                  </a:lnTo>
                  <a:lnTo>
                    <a:pt x="587" y="5282"/>
                  </a:lnTo>
                  <a:lnTo>
                    <a:pt x="697" y="5356"/>
                  </a:lnTo>
                  <a:lnTo>
                    <a:pt x="807" y="5356"/>
                  </a:lnTo>
                  <a:lnTo>
                    <a:pt x="881" y="5319"/>
                  </a:lnTo>
                  <a:lnTo>
                    <a:pt x="918" y="5282"/>
                  </a:lnTo>
                  <a:lnTo>
                    <a:pt x="991" y="5209"/>
                  </a:lnTo>
                  <a:lnTo>
                    <a:pt x="1064" y="5172"/>
                  </a:lnTo>
                  <a:lnTo>
                    <a:pt x="1248" y="5136"/>
                  </a:lnTo>
                  <a:lnTo>
                    <a:pt x="1431" y="5172"/>
                  </a:lnTo>
                  <a:lnTo>
                    <a:pt x="1614" y="5209"/>
                  </a:lnTo>
                  <a:lnTo>
                    <a:pt x="1981" y="5282"/>
                  </a:lnTo>
                  <a:lnTo>
                    <a:pt x="2201" y="5282"/>
                  </a:lnTo>
                  <a:lnTo>
                    <a:pt x="2385" y="5246"/>
                  </a:lnTo>
                  <a:lnTo>
                    <a:pt x="2605" y="5209"/>
                  </a:lnTo>
                  <a:lnTo>
                    <a:pt x="2752" y="5136"/>
                  </a:lnTo>
                  <a:lnTo>
                    <a:pt x="2935" y="5026"/>
                  </a:lnTo>
                  <a:lnTo>
                    <a:pt x="3082" y="4879"/>
                  </a:lnTo>
                  <a:lnTo>
                    <a:pt x="3192" y="4732"/>
                  </a:lnTo>
                  <a:lnTo>
                    <a:pt x="3302" y="4549"/>
                  </a:lnTo>
                  <a:lnTo>
                    <a:pt x="3449" y="4182"/>
                  </a:lnTo>
                  <a:lnTo>
                    <a:pt x="3522" y="3925"/>
                  </a:lnTo>
                  <a:lnTo>
                    <a:pt x="3559" y="3668"/>
                  </a:lnTo>
                  <a:lnTo>
                    <a:pt x="3632" y="3118"/>
                  </a:lnTo>
                  <a:lnTo>
                    <a:pt x="3742" y="2641"/>
                  </a:lnTo>
                  <a:lnTo>
                    <a:pt x="3889" y="2201"/>
                  </a:lnTo>
                  <a:lnTo>
                    <a:pt x="4035" y="1834"/>
                  </a:lnTo>
                  <a:lnTo>
                    <a:pt x="4219" y="1467"/>
                  </a:lnTo>
                  <a:lnTo>
                    <a:pt x="4402" y="1137"/>
                  </a:lnTo>
                  <a:lnTo>
                    <a:pt x="4659" y="844"/>
                  </a:lnTo>
                  <a:lnTo>
                    <a:pt x="5173" y="2861"/>
                  </a:lnTo>
                  <a:lnTo>
                    <a:pt x="5649" y="4842"/>
                  </a:lnTo>
                  <a:lnTo>
                    <a:pt x="6126" y="6860"/>
                  </a:lnTo>
                  <a:lnTo>
                    <a:pt x="6567" y="8914"/>
                  </a:lnTo>
                  <a:lnTo>
                    <a:pt x="6603" y="8987"/>
                  </a:lnTo>
                  <a:lnTo>
                    <a:pt x="6713" y="9061"/>
                  </a:lnTo>
                  <a:lnTo>
                    <a:pt x="6787" y="9097"/>
                  </a:lnTo>
                  <a:lnTo>
                    <a:pt x="6897" y="9097"/>
                  </a:lnTo>
                  <a:lnTo>
                    <a:pt x="7153" y="8987"/>
                  </a:lnTo>
                  <a:lnTo>
                    <a:pt x="7374" y="8804"/>
                  </a:lnTo>
                  <a:lnTo>
                    <a:pt x="7520" y="8620"/>
                  </a:lnTo>
                  <a:lnTo>
                    <a:pt x="7667" y="8364"/>
                  </a:lnTo>
                  <a:lnTo>
                    <a:pt x="7814" y="7997"/>
                  </a:lnTo>
                  <a:lnTo>
                    <a:pt x="7924" y="7593"/>
                  </a:lnTo>
                  <a:lnTo>
                    <a:pt x="8181" y="6823"/>
                  </a:lnTo>
                  <a:lnTo>
                    <a:pt x="9061" y="3962"/>
                  </a:lnTo>
                  <a:lnTo>
                    <a:pt x="9208" y="4439"/>
                  </a:lnTo>
                  <a:lnTo>
                    <a:pt x="9318" y="4952"/>
                  </a:lnTo>
                  <a:lnTo>
                    <a:pt x="9318" y="5062"/>
                  </a:lnTo>
                  <a:lnTo>
                    <a:pt x="9391" y="5136"/>
                  </a:lnTo>
                  <a:lnTo>
                    <a:pt x="9464" y="5209"/>
                  </a:lnTo>
                  <a:lnTo>
                    <a:pt x="9574" y="5209"/>
                  </a:lnTo>
                  <a:lnTo>
                    <a:pt x="12032" y="5062"/>
                  </a:lnTo>
                  <a:lnTo>
                    <a:pt x="12069" y="5136"/>
                  </a:lnTo>
                  <a:lnTo>
                    <a:pt x="12105" y="5209"/>
                  </a:lnTo>
                  <a:lnTo>
                    <a:pt x="12326" y="5356"/>
                  </a:lnTo>
                  <a:lnTo>
                    <a:pt x="12582" y="5429"/>
                  </a:lnTo>
                  <a:lnTo>
                    <a:pt x="12619" y="5466"/>
                  </a:lnTo>
                  <a:lnTo>
                    <a:pt x="12912" y="5466"/>
                  </a:lnTo>
                  <a:lnTo>
                    <a:pt x="13059" y="5429"/>
                  </a:lnTo>
                  <a:lnTo>
                    <a:pt x="13206" y="5319"/>
                  </a:lnTo>
                  <a:lnTo>
                    <a:pt x="13316" y="5209"/>
                  </a:lnTo>
                  <a:lnTo>
                    <a:pt x="13426" y="5062"/>
                  </a:lnTo>
                  <a:lnTo>
                    <a:pt x="13536" y="4915"/>
                  </a:lnTo>
                  <a:lnTo>
                    <a:pt x="13609" y="4732"/>
                  </a:lnTo>
                  <a:lnTo>
                    <a:pt x="13609" y="4659"/>
                  </a:lnTo>
                  <a:lnTo>
                    <a:pt x="13609" y="4549"/>
                  </a:lnTo>
                  <a:lnTo>
                    <a:pt x="13536" y="4439"/>
                  </a:lnTo>
                  <a:lnTo>
                    <a:pt x="13426" y="4292"/>
                  </a:lnTo>
                  <a:lnTo>
                    <a:pt x="13279" y="4219"/>
                  </a:lnTo>
                  <a:lnTo>
                    <a:pt x="13133" y="4145"/>
                  </a:lnTo>
                  <a:lnTo>
                    <a:pt x="12949" y="4072"/>
                  </a:lnTo>
                  <a:lnTo>
                    <a:pt x="12802" y="4072"/>
                  </a:lnTo>
                  <a:lnTo>
                    <a:pt x="12619" y="4108"/>
                  </a:lnTo>
                  <a:lnTo>
                    <a:pt x="12436" y="4182"/>
                  </a:lnTo>
                  <a:lnTo>
                    <a:pt x="12326" y="4255"/>
                  </a:lnTo>
                  <a:lnTo>
                    <a:pt x="12252" y="4329"/>
                  </a:lnTo>
                  <a:lnTo>
                    <a:pt x="12142" y="4512"/>
                  </a:lnTo>
                  <a:lnTo>
                    <a:pt x="9794" y="4659"/>
                  </a:lnTo>
                  <a:lnTo>
                    <a:pt x="9721" y="4255"/>
                  </a:lnTo>
                  <a:lnTo>
                    <a:pt x="9611" y="3852"/>
                  </a:lnTo>
                  <a:lnTo>
                    <a:pt x="9464" y="3448"/>
                  </a:lnTo>
                  <a:lnTo>
                    <a:pt x="9281" y="3045"/>
                  </a:lnTo>
                  <a:lnTo>
                    <a:pt x="9208" y="2971"/>
                  </a:lnTo>
                  <a:lnTo>
                    <a:pt x="9134" y="2935"/>
                  </a:lnTo>
                  <a:lnTo>
                    <a:pt x="8987" y="2935"/>
                  </a:lnTo>
                  <a:lnTo>
                    <a:pt x="8841" y="2971"/>
                  </a:lnTo>
                  <a:lnTo>
                    <a:pt x="8804" y="3045"/>
                  </a:lnTo>
                  <a:lnTo>
                    <a:pt x="8767" y="3118"/>
                  </a:lnTo>
                  <a:lnTo>
                    <a:pt x="7850" y="6016"/>
                  </a:lnTo>
                  <a:lnTo>
                    <a:pt x="7374" y="7557"/>
                  </a:lnTo>
                  <a:lnTo>
                    <a:pt x="7227" y="7997"/>
                  </a:lnTo>
                  <a:lnTo>
                    <a:pt x="7153" y="8217"/>
                  </a:lnTo>
                  <a:lnTo>
                    <a:pt x="7007" y="8400"/>
                  </a:lnTo>
                  <a:lnTo>
                    <a:pt x="6567" y="6346"/>
                  </a:lnTo>
                  <a:lnTo>
                    <a:pt x="6090" y="4292"/>
                  </a:lnTo>
                  <a:lnTo>
                    <a:pt x="5576" y="2238"/>
                  </a:lnTo>
                  <a:lnTo>
                    <a:pt x="5026" y="220"/>
                  </a:lnTo>
                  <a:lnTo>
                    <a:pt x="4953" y="74"/>
                  </a:lnTo>
                  <a:lnTo>
                    <a:pt x="4842" y="37"/>
                  </a:lnTo>
                  <a:lnTo>
                    <a:pt x="469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55" name="Shape 355"/>
            <p:cNvSpPr/>
            <p:nvPr/>
          </p:nvSpPr>
          <p:spPr>
            <a:xfrm>
              <a:off x="7109500" y="3449425"/>
              <a:ext cx="154100" cy="165100"/>
            </a:xfrm>
            <a:custGeom>
              <a:avLst/>
              <a:gdLst/>
              <a:ahLst/>
              <a:cxnLst/>
              <a:rect l="0" t="0" r="0" b="0"/>
              <a:pathLst>
                <a:path w="6164" h="6604" extrusionOk="0">
                  <a:moveTo>
                    <a:pt x="3962" y="0"/>
                  </a:moveTo>
                  <a:lnTo>
                    <a:pt x="3926" y="37"/>
                  </a:lnTo>
                  <a:lnTo>
                    <a:pt x="3889" y="74"/>
                  </a:lnTo>
                  <a:lnTo>
                    <a:pt x="3889" y="147"/>
                  </a:lnTo>
                  <a:lnTo>
                    <a:pt x="3522" y="477"/>
                  </a:lnTo>
                  <a:lnTo>
                    <a:pt x="3229" y="807"/>
                  </a:lnTo>
                  <a:lnTo>
                    <a:pt x="2788" y="1284"/>
                  </a:lnTo>
                  <a:lnTo>
                    <a:pt x="2458" y="1651"/>
                  </a:lnTo>
                  <a:lnTo>
                    <a:pt x="2201" y="1578"/>
                  </a:lnTo>
                  <a:lnTo>
                    <a:pt x="1321" y="1321"/>
                  </a:lnTo>
                  <a:lnTo>
                    <a:pt x="1138" y="1284"/>
                  </a:lnTo>
                  <a:lnTo>
                    <a:pt x="808" y="1211"/>
                  </a:lnTo>
                  <a:lnTo>
                    <a:pt x="661" y="1174"/>
                  </a:lnTo>
                  <a:lnTo>
                    <a:pt x="514" y="1211"/>
                  </a:lnTo>
                  <a:lnTo>
                    <a:pt x="441" y="1248"/>
                  </a:lnTo>
                  <a:lnTo>
                    <a:pt x="441" y="1284"/>
                  </a:lnTo>
                  <a:lnTo>
                    <a:pt x="441" y="1358"/>
                  </a:lnTo>
                  <a:lnTo>
                    <a:pt x="477" y="1468"/>
                  </a:lnTo>
                  <a:lnTo>
                    <a:pt x="551" y="1541"/>
                  </a:lnTo>
                  <a:lnTo>
                    <a:pt x="661" y="1614"/>
                  </a:lnTo>
                  <a:lnTo>
                    <a:pt x="771" y="1651"/>
                  </a:lnTo>
                  <a:lnTo>
                    <a:pt x="1064" y="1761"/>
                  </a:lnTo>
                  <a:lnTo>
                    <a:pt x="1284" y="1798"/>
                  </a:lnTo>
                  <a:lnTo>
                    <a:pt x="2055" y="2018"/>
                  </a:lnTo>
                  <a:lnTo>
                    <a:pt x="2055" y="2091"/>
                  </a:lnTo>
                  <a:lnTo>
                    <a:pt x="2091" y="2165"/>
                  </a:lnTo>
                  <a:lnTo>
                    <a:pt x="2165" y="2238"/>
                  </a:lnTo>
                  <a:lnTo>
                    <a:pt x="2201" y="2238"/>
                  </a:lnTo>
                  <a:lnTo>
                    <a:pt x="2275" y="2275"/>
                  </a:lnTo>
                  <a:lnTo>
                    <a:pt x="2385" y="2238"/>
                  </a:lnTo>
                  <a:lnTo>
                    <a:pt x="2532" y="2165"/>
                  </a:lnTo>
                  <a:lnTo>
                    <a:pt x="2678" y="2128"/>
                  </a:lnTo>
                  <a:lnTo>
                    <a:pt x="2752" y="2091"/>
                  </a:lnTo>
                  <a:lnTo>
                    <a:pt x="2788" y="2055"/>
                  </a:lnTo>
                  <a:lnTo>
                    <a:pt x="2788" y="1981"/>
                  </a:lnTo>
                  <a:lnTo>
                    <a:pt x="2788" y="1908"/>
                  </a:lnTo>
                  <a:lnTo>
                    <a:pt x="2935" y="1761"/>
                  </a:lnTo>
                  <a:lnTo>
                    <a:pt x="3375" y="1284"/>
                  </a:lnTo>
                  <a:lnTo>
                    <a:pt x="3815" y="771"/>
                  </a:lnTo>
                  <a:lnTo>
                    <a:pt x="3852" y="1394"/>
                  </a:lnTo>
                  <a:lnTo>
                    <a:pt x="3852" y="2091"/>
                  </a:lnTo>
                  <a:lnTo>
                    <a:pt x="3889" y="2421"/>
                  </a:lnTo>
                  <a:lnTo>
                    <a:pt x="3962" y="2605"/>
                  </a:lnTo>
                  <a:lnTo>
                    <a:pt x="4036" y="2751"/>
                  </a:lnTo>
                  <a:lnTo>
                    <a:pt x="4109" y="2825"/>
                  </a:lnTo>
                  <a:lnTo>
                    <a:pt x="4219" y="2825"/>
                  </a:lnTo>
                  <a:lnTo>
                    <a:pt x="4476" y="3008"/>
                  </a:lnTo>
                  <a:lnTo>
                    <a:pt x="4732" y="3155"/>
                  </a:lnTo>
                  <a:lnTo>
                    <a:pt x="5063" y="3265"/>
                  </a:lnTo>
                  <a:lnTo>
                    <a:pt x="5356" y="3338"/>
                  </a:lnTo>
                  <a:lnTo>
                    <a:pt x="5246" y="3412"/>
                  </a:lnTo>
                  <a:lnTo>
                    <a:pt x="4732" y="3669"/>
                  </a:lnTo>
                  <a:lnTo>
                    <a:pt x="4512" y="3779"/>
                  </a:lnTo>
                  <a:lnTo>
                    <a:pt x="4292" y="3925"/>
                  </a:lnTo>
                  <a:lnTo>
                    <a:pt x="4219" y="3925"/>
                  </a:lnTo>
                  <a:lnTo>
                    <a:pt x="4182" y="3962"/>
                  </a:lnTo>
                  <a:lnTo>
                    <a:pt x="4072" y="4072"/>
                  </a:lnTo>
                  <a:lnTo>
                    <a:pt x="3962" y="4292"/>
                  </a:lnTo>
                  <a:lnTo>
                    <a:pt x="3889" y="4549"/>
                  </a:lnTo>
                  <a:lnTo>
                    <a:pt x="3852" y="5283"/>
                  </a:lnTo>
                  <a:lnTo>
                    <a:pt x="3852" y="5649"/>
                  </a:lnTo>
                  <a:lnTo>
                    <a:pt x="3852" y="6053"/>
                  </a:lnTo>
                  <a:lnTo>
                    <a:pt x="3559" y="5723"/>
                  </a:lnTo>
                  <a:lnTo>
                    <a:pt x="3229" y="5393"/>
                  </a:lnTo>
                  <a:lnTo>
                    <a:pt x="2642" y="4769"/>
                  </a:lnTo>
                  <a:lnTo>
                    <a:pt x="2568" y="4659"/>
                  </a:lnTo>
                  <a:lnTo>
                    <a:pt x="2495" y="4586"/>
                  </a:lnTo>
                  <a:lnTo>
                    <a:pt x="2385" y="4586"/>
                  </a:lnTo>
                  <a:lnTo>
                    <a:pt x="2385" y="4622"/>
                  </a:lnTo>
                  <a:lnTo>
                    <a:pt x="2312" y="4622"/>
                  </a:lnTo>
                  <a:lnTo>
                    <a:pt x="1908" y="4769"/>
                  </a:lnTo>
                  <a:lnTo>
                    <a:pt x="1468" y="4842"/>
                  </a:lnTo>
                  <a:lnTo>
                    <a:pt x="1064" y="4916"/>
                  </a:lnTo>
                  <a:lnTo>
                    <a:pt x="624" y="4952"/>
                  </a:lnTo>
                  <a:lnTo>
                    <a:pt x="1138" y="4329"/>
                  </a:lnTo>
                  <a:lnTo>
                    <a:pt x="1358" y="3999"/>
                  </a:lnTo>
                  <a:lnTo>
                    <a:pt x="1541" y="3632"/>
                  </a:lnTo>
                  <a:lnTo>
                    <a:pt x="1688" y="3595"/>
                  </a:lnTo>
                  <a:lnTo>
                    <a:pt x="1725" y="3558"/>
                  </a:lnTo>
                  <a:lnTo>
                    <a:pt x="1761" y="3485"/>
                  </a:lnTo>
                  <a:lnTo>
                    <a:pt x="1798" y="3448"/>
                  </a:lnTo>
                  <a:lnTo>
                    <a:pt x="1798" y="3375"/>
                  </a:lnTo>
                  <a:lnTo>
                    <a:pt x="1761" y="3302"/>
                  </a:lnTo>
                  <a:lnTo>
                    <a:pt x="1725" y="3265"/>
                  </a:lnTo>
                  <a:lnTo>
                    <a:pt x="1651" y="3228"/>
                  </a:lnTo>
                  <a:lnTo>
                    <a:pt x="1541" y="3045"/>
                  </a:lnTo>
                  <a:lnTo>
                    <a:pt x="1211" y="2458"/>
                  </a:lnTo>
                  <a:lnTo>
                    <a:pt x="844" y="1908"/>
                  </a:lnTo>
                  <a:lnTo>
                    <a:pt x="624" y="1651"/>
                  </a:lnTo>
                  <a:lnTo>
                    <a:pt x="367" y="1431"/>
                  </a:lnTo>
                  <a:lnTo>
                    <a:pt x="257" y="1394"/>
                  </a:lnTo>
                  <a:lnTo>
                    <a:pt x="184" y="1431"/>
                  </a:lnTo>
                  <a:lnTo>
                    <a:pt x="111" y="1504"/>
                  </a:lnTo>
                  <a:lnTo>
                    <a:pt x="111" y="1578"/>
                  </a:lnTo>
                  <a:lnTo>
                    <a:pt x="111" y="1614"/>
                  </a:lnTo>
                  <a:lnTo>
                    <a:pt x="331" y="1945"/>
                  </a:lnTo>
                  <a:lnTo>
                    <a:pt x="551" y="2238"/>
                  </a:lnTo>
                  <a:lnTo>
                    <a:pt x="771" y="2531"/>
                  </a:lnTo>
                  <a:lnTo>
                    <a:pt x="954" y="2825"/>
                  </a:lnTo>
                  <a:lnTo>
                    <a:pt x="1101" y="3155"/>
                  </a:lnTo>
                  <a:lnTo>
                    <a:pt x="1174" y="3338"/>
                  </a:lnTo>
                  <a:lnTo>
                    <a:pt x="1284" y="3522"/>
                  </a:lnTo>
                  <a:lnTo>
                    <a:pt x="1101" y="3669"/>
                  </a:lnTo>
                  <a:lnTo>
                    <a:pt x="918" y="3815"/>
                  </a:lnTo>
                  <a:lnTo>
                    <a:pt x="587" y="4219"/>
                  </a:lnTo>
                  <a:lnTo>
                    <a:pt x="294" y="4622"/>
                  </a:lnTo>
                  <a:lnTo>
                    <a:pt x="37" y="5062"/>
                  </a:lnTo>
                  <a:lnTo>
                    <a:pt x="1" y="5172"/>
                  </a:lnTo>
                  <a:lnTo>
                    <a:pt x="1" y="5283"/>
                  </a:lnTo>
                  <a:lnTo>
                    <a:pt x="74" y="5356"/>
                  </a:lnTo>
                  <a:lnTo>
                    <a:pt x="184" y="5393"/>
                  </a:lnTo>
                  <a:lnTo>
                    <a:pt x="734" y="5393"/>
                  </a:lnTo>
                  <a:lnTo>
                    <a:pt x="1284" y="5356"/>
                  </a:lnTo>
                  <a:lnTo>
                    <a:pt x="1835" y="5246"/>
                  </a:lnTo>
                  <a:lnTo>
                    <a:pt x="2348" y="5062"/>
                  </a:lnTo>
                  <a:lnTo>
                    <a:pt x="2568" y="5356"/>
                  </a:lnTo>
                  <a:lnTo>
                    <a:pt x="2788" y="5576"/>
                  </a:lnTo>
                  <a:lnTo>
                    <a:pt x="3229" y="6163"/>
                  </a:lnTo>
                  <a:lnTo>
                    <a:pt x="3485" y="6383"/>
                  </a:lnTo>
                  <a:lnTo>
                    <a:pt x="3632" y="6493"/>
                  </a:lnTo>
                  <a:lnTo>
                    <a:pt x="3779" y="6566"/>
                  </a:lnTo>
                  <a:lnTo>
                    <a:pt x="3889" y="6566"/>
                  </a:lnTo>
                  <a:lnTo>
                    <a:pt x="4036" y="6530"/>
                  </a:lnTo>
                  <a:lnTo>
                    <a:pt x="4146" y="6603"/>
                  </a:lnTo>
                  <a:lnTo>
                    <a:pt x="4292" y="6603"/>
                  </a:lnTo>
                  <a:lnTo>
                    <a:pt x="4366" y="6530"/>
                  </a:lnTo>
                  <a:lnTo>
                    <a:pt x="4402" y="6456"/>
                  </a:lnTo>
                  <a:lnTo>
                    <a:pt x="4439" y="6383"/>
                  </a:lnTo>
                  <a:lnTo>
                    <a:pt x="4402" y="6310"/>
                  </a:lnTo>
                  <a:lnTo>
                    <a:pt x="4366" y="6273"/>
                  </a:lnTo>
                  <a:lnTo>
                    <a:pt x="4329" y="6236"/>
                  </a:lnTo>
                  <a:lnTo>
                    <a:pt x="4292" y="6053"/>
                  </a:lnTo>
                  <a:lnTo>
                    <a:pt x="4292" y="5833"/>
                  </a:lnTo>
                  <a:lnTo>
                    <a:pt x="4256" y="5172"/>
                  </a:lnTo>
                  <a:lnTo>
                    <a:pt x="4256" y="4769"/>
                  </a:lnTo>
                  <a:lnTo>
                    <a:pt x="4256" y="4402"/>
                  </a:lnTo>
                  <a:lnTo>
                    <a:pt x="4402" y="4402"/>
                  </a:lnTo>
                  <a:lnTo>
                    <a:pt x="4476" y="4365"/>
                  </a:lnTo>
                  <a:lnTo>
                    <a:pt x="4549" y="4292"/>
                  </a:lnTo>
                  <a:lnTo>
                    <a:pt x="4549" y="4255"/>
                  </a:lnTo>
                  <a:lnTo>
                    <a:pt x="4622" y="4219"/>
                  </a:lnTo>
                  <a:lnTo>
                    <a:pt x="5209" y="3889"/>
                  </a:lnTo>
                  <a:lnTo>
                    <a:pt x="5539" y="3705"/>
                  </a:lnTo>
                  <a:lnTo>
                    <a:pt x="5686" y="3595"/>
                  </a:lnTo>
                  <a:lnTo>
                    <a:pt x="5833" y="3485"/>
                  </a:lnTo>
                  <a:lnTo>
                    <a:pt x="5980" y="3485"/>
                  </a:lnTo>
                  <a:lnTo>
                    <a:pt x="6090" y="3448"/>
                  </a:lnTo>
                  <a:lnTo>
                    <a:pt x="6126" y="3375"/>
                  </a:lnTo>
                  <a:lnTo>
                    <a:pt x="6163" y="3302"/>
                  </a:lnTo>
                  <a:lnTo>
                    <a:pt x="6163" y="3228"/>
                  </a:lnTo>
                  <a:lnTo>
                    <a:pt x="6126" y="3118"/>
                  </a:lnTo>
                  <a:lnTo>
                    <a:pt x="6090" y="3045"/>
                  </a:lnTo>
                  <a:lnTo>
                    <a:pt x="5980" y="3008"/>
                  </a:lnTo>
                  <a:lnTo>
                    <a:pt x="5576" y="2935"/>
                  </a:lnTo>
                  <a:lnTo>
                    <a:pt x="5173" y="2788"/>
                  </a:lnTo>
                  <a:lnTo>
                    <a:pt x="4769" y="2678"/>
                  </a:lnTo>
                  <a:lnTo>
                    <a:pt x="4366" y="2568"/>
                  </a:lnTo>
                  <a:lnTo>
                    <a:pt x="4366" y="2275"/>
                  </a:lnTo>
                  <a:lnTo>
                    <a:pt x="4329" y="2018"/>
                  </a:lnTo>
                  <a:lnTo>
                    <a:pt x="4256" y="1468"/>
                  </a:lnTo>
                  <a:lnTo>
                    <a:pt x="4256" y="881"/>
                  </a:lnTo>
                  <a:lnTo>
                    <a:pt x="4219" y="551"/>
                  </a:lnTo>
                  <a:lnTo>
                    <a:pt x="4182" y="257"/>
                  </a:lnTo>
                  <a:lnTo>
                    <a:pt x="4219" y="184"/>
                  </a:lnTo>
                  <a:lnTo>
                    <a:pt x="4256" y="110"/>
                  </a:lnTo>
                  <a:lnTo>
                    <a:pt x="4219" y="37"/>
                  </a:lnTo>
                  <a:lnTo>
                    <a:pt x="418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</p:grpSp>
      <p:cxnSp>
        <p:nvCxnSpPr>
          <p:cNvPr id="356" name="Shape 356"/>
          <p:cNvCxnSpPr/>
          <p:nvPr/>
        </p:nvCxnSpPr>
        <p:spPr>
          <a:xfrm>
            <a:off x="850477" y="1031425"/>
            <a:ext cx="6037801" cy="0"/>
          </a:xfrm>
          <a:prstGeom prst="straightConnector1">
            <a:avLst/>
          </a:prstGeom>
          <a:noFill/>
          <a:ln w="19050" cap="rnd" cmpd="sng">
            <a:solidFill>
              <a:srgbClr val="A4C2F4"/>
            </a:solidFill>
            <a:prstDash val="dash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80D9CA-DFD8-477F-A062-23D8B1DB9E5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1DAFD-BDA6-420E-A4CB-5E691E329C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3370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EF728-BB54-40D9-8E90-51CA71A0EDE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9AF1A-3F30-4F68-B653-CDB52277CB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32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98D08-E8F9-4675-BDE8-482BA43AC0D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143B2-C282-4705-B397-D6647B3EDE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575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76BF2-CE5D-4007-9B0C-F93F5045C9E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6A23BF-4AF9-4536-B8A2-C43F562E56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132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17A05E-826B-413C-A1B2-72AECDFAE82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DB1B2-70D5-4D38-8675-77695622AC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892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4FCD8-7F43-41E3-86FD-265BF235DAD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8A4BE-869A-439C-87D4-BFE549136E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485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B0337-CB1C-4314-89EE-5AFA541CC26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07.11.2022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F2B79-23F3-4931-80B9-60DD845563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255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>
            <a:alpha val="4000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hape 6"/>
          <p:cNvGrpSpPr/>
          <p:nvPr/>
        </p:nvGrpSpPr>
        <p:grpSpPr>
          <a:xfrm>
            <a:off x="-5" y="-23"/>
            <a:ext cx="9143797" cy="5143378"/>
            <a:chOff x="239950" y="872550"/>
            <a:chExt cx="7042900" cy="3961625"/>
          </a:xfrm>
        </p:grpSpPr>
        <p:sp>
          <p:nvSpPr>
            <p:cNvPr id="7" name="Shape 7"/>
            <p:cNvSpPr/>
            <p:nvPr/>
          </p:nvSpPr>
          <p:spPr>
            <a:xfrm>
              <a:off x="239950" y="872550"/>
              <a:ext cx="7042900" cy="3961625"/>
            </a:xfrm>
            <a:custGeom>
              <a:avLst/>
              <a:gdLst/>
              <a:ahLst/>
              <a:cxnLst/>
              <a:rect l="0" t="0" r="0" b="0"/>
              <a:pathLst>
                <a:path w="281716" h="158465" fill="none" extrusionOk="0">
                  <a:moveTo>
                    <a:pt x="0" y="0"/>
                  </a:moveTo>
                  <a:lnTo>
                    <a:pt x="281715" y="0"/>
                  </a:lnTo>
                  <a:lnTo>
                    <a:pt x="281715" y="158464"/>
                  </a:lnTo>
                  <a:lnTo>
                    <a:pt x="0" y="15846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8" name="Shape 8"/>
            <p:cNvSpPr/>
            <p:nvPr/>
          </p:nvSpPr>
          <p:spPr>
            <a:xfrm>
              <a:off x="239950" y="47617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9" name="Shape 9"/>
            <p:cNvSpPr/>
            <p:nvPr/>
          </p:nvSpPr>
          <p:spPr>
            <a:xfrm>
              <a:off x="239950" y="46901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0" name="Shape 10"/>
            <p:cNvSpPr/>
            <p:nvPr/>
          </p:nvSpPr>
          <p:spPr>
            <a:xfrm>
              <a:off x="239950" y="46177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1" name="Shape 11"/>
            <p:cNvSpPr/>
            <p:nvPr/>
          </p:nvSpPr>
          <p:spPr>
            <a:xfrm>
              <a:off x="239950" y="45462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2" name="Shape 12"/>
            <p:cNvSpPr/>
            <p:nvPr/>
          </p:nvSpPr>
          <p:spPr>
            <a:xfrm>
              <a:off x="239950" y="44737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3" name="Shape 13"/>
            <p:cNvSpPr/>
            <p:nvPr/>
          </p:nvSpPr>
          <p:spPr>
            <a:xfrm>
              <a:off x="239950" y="44022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4" name="Shape 14"/>
            <p:cNvSpPr/>
            <p:nvPr/>
          </p:nvSpPr>
          <p:spPr>
            <a:xfrm>
              <a:off x="239950" y="43297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5" name="Shape 15"/>
            <p:cNvSpPr/>
            <p:nvPr/>
          </p:nvSpPr>
          <p:spPr>
            <a:xfrm>
              <a:off x="239950" y="42582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6" name="Shape 16"/>
            <p:cNvSpPr/>
            <p:nvPr/>
          </p:nvSpPr>
          <p:spPr>
            <a:xfrm>
              <a:off x="239950" y="41858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7" name="Shape 17"/>
            <p:cNvSpPr/>
            <p:nvPr/>
          </p:nvSpPr>
          <p:spPr>
            <a:xfrm>
              <a:off x="239950" y="41142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8" name="Shape 18"/>
            <p:cNvSpPr/>
            <p:nvPr/>
          </p:nvSpPr>
          <p:spPr>
            <a:xfrm>
              <a:off x="239950" y="40418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9" name="Shape 19"/>
            <p:cNvSpPr/>
            <p:nvPr/>
          </p:nvSpPr>
          <p:spPr>
            <a:xfrm>
              <a:off x="239950" y="39693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20" name="Shape 20"/>
            <p:cNvSpPr/>
            <p:nvPr/>
          </p:nvSpPr>
          <p:spPr>
            <a:xfrm>
              <a:off x="239950" y="38978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21" name="Shape 21"/>
            <p:cNvSpPr/>
            <p:nvPr/>
          </p:nvSpPr>
          <p:spPr>
            <a:xfrm>
              <a:off x="239950" y="38254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22" name="Shape 22"/>
            <p:cNvSpPr/>
            <p:nvPr/>
          </p:nvSpPr>
          <p:spPr>
            <a:xfrm>
              <a:off x="239950" y="37538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23" name="Shape 23"/>
            <p:cNvSpPr/>
            <p:nvPr/>
          </p:nvSpPr>
          <p:spPr>
            <a:xfrm>
              <a:off x="239950" y="36814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24" name="Shape 24"/>
            <p:cNvSpPr/>
            <p:nvPr/>
          </p:nvSpPr>
          <p:spPr>
            <a:xfrm>
              <a:off x="239950" y="36099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25" name="Shape 25"/>
            <p:cNvSpPr/>
            <p:nvPr/>
          </p:nvSpPr>
          <p:spPr>
            <a:xfrm>
              <a:off x="239950" y="35374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26" name="Shape 26"/>
            <p:cNvSpPr/>
            <p:nvPr/>
          </p:nvSpPr>
          <p:spPr>
            <a:xfrm>
              <a:off x="239950" y="34659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27" name="Shape 27"/>
            <p:cNvSpPr/>
            <p:nvPr/>
          </p:nvSpPr>
          <p:spPr>
            <a:xfrm>
              <a:off x="239950" y="33934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28" name="Shape 28"/>
            <p:cNvSpPr/>
            <p:nvPr/>
          </p:nvSpPr>
          <p:spPr>
            <a:xfrm>
              <a:off x="239950" y="33219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29" name="Shape 29"/>
            <p:cNvSpPr/>
            <p:nvPr/>
          </p:nvSpPr>
          <p:spPr>
            <a:xfrm>
              <a:off x="239950" y="32495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0" name="Shape 30"/>
            <p:cNvSpPr/>
            <p:nvPr/>
          </p:nvSpPr>
          <p:spPr>
            <a:xfrm>
              <a:off x="239950" y="31770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1" name="Shape 31"/>
            <p:cNvSpPr/>
            <p:nvPr/>
          </p:nvSpPr>
          <p:spPr>
            <a:xfrm>
              <a:off x="239950" y="31055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2" name="Shape 32"/>
            <p:cNvSpPr/>
            <p:nvPr/>
          </p:nvSpPr>
          <p:spPr>
            <a:xfrm>
              <a:off x="239950" y="3033100"/>
              <a:ext cx="7042900" cy="0"/>
            </a:xfrm>
            <a:custGeom>
              <a:avLst/>
              <a:gdLst/>
              <a:ahLst/>
              <a:cxnLst/>
              <a:rect l="0" t="0" r="0" b="0"/>
              <a:pathLst>
                <a:path w="281716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3" name="Shape 33"/>
            <p:cNvSpPr/>
            <p:nvPr/>
          </p:nvSpPr>
          <p:spPr>
            <a:xfrm>
              <a:off x="239950" y="29615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4" name="Shape 34"/>
            <p:cNvSpPr/>
            <p:nvPr/>
          </p:nvSpPr>
          <p:spPr>
            <a:xfrm>
              <a:off x="239950" y="28891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5" name="Shape 35"/>
            <p:cNvSpPr/>
            <p:nvPr/>
          </p:nvSpPr>
          <p:spPr>
            <a:xfrm>
              <a:off x="239950" y="28175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6" name="Shape 36"/>
            <p:cNvSpPr/>
            <p:nvPr/>
          </p:nvSpPr>
          <p:spPr>
            <a:xfrm>
              <a:off x="239950" y="27451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7" name="Shape 37"/>
            <p:cNvSpPr/>
            <p:nvPr/>
          </p:nvSpPr>
          <p:spPr>
            <a:xfrm>
              <a:off x="239950" y="26736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8" name="Shape 38"/>
            <p:cNvSpPr/>
            <p:nvPr/>
          </p:nvSpPr>
          <p:spPr>
            <a:xfrm>
              <a:off x="239950" y="26011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9" name="Shape 39"/>
            <p:cNvSpPr/>
            <p:nvPr/>
          </p:nvSpPr>
          <p:spPr>
            <a:xfrm>
              <a:off x="239950" y="25296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40" name="Shape 40"/>
            <p:cNvSpPr/>
            <p:nvPr/>
          </p:nvSpPr>
          <p:spPr>
            <a:xfrm>
              <a:off x="239950" y="24572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41" name="Shape 41"/>
            <p:cNvSpPr/>
            <p:nvPr/>
          </p:nvSpPr>
          <p:spPr>
            <a:xfrm>
              <a:off x="239950" y="23847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42" name="Shape 42"/>
            <p:cNvSpPr/>
            <p:nvPr/>
          </p:nvSpPr>
          <p:spPr>
            <a:xfrm>
              <a:off x="239950" y="23132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43" name="Shape 43"/>
            <p:cNvSpPr/>
            <p:nvPr/>
          </p:nvSpPr>
          <p:spPr>
            <a:xfrm>
              <a:off x="239950" y="22407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44" name="Shape 44"/>
            <p:cNvSpPr/>
            <p:nvPr/>
          </p:nvSpPr>
          <p:spPr>
            <a:xfrm>
              <a:off x="239950" y="21692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45" name="Shape 45"/>
            <p:cNvSpPr/>
            <p:nvPr/>
          </p:nvSpPr>
          <p:spPr>
            <a:xfrm>
              <a:off x="239950" y="20968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46" name="Shape 46"/>
            <p:cNvSpPr/>
            <p:nvPr/>
          </p:nvSpPr>
          <p:spPr>
            <a:xfrm>
              <a:off x="239950" y="20252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47" name="Shape 47"/>
            <p:cNvSpPr/>
            <p:nvPr/>
          </p:nvSpPr>
          <p:spPr>
            <a:xfrm>
              <a:off x="239950" y="19528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48" name="Shape 48"/>
            <p:cNvSpPr/>
            <p:nvPr/>
          </p:nvSpPr>
          <p:spPr>
            <a:xfrm>
              <a:off x="239950" y="18813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49" name="Shape 49"/>
            <p:cNvSpPr/>
            <p:nvPr/>
          </p:nvSpPr>
          <p:spPr>
            <a:xfrm>
              <a:off x="239950" y="18088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50" name="Shape 50"/>
            <p:cNvSpPr/>
            <p:nvPr/>
          </p:nvSpPr>
          <p:spPr>
            <a:xfrm>
              <a:off x="239950" y="17373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51" name="Shape 51"/>
            <p:cNvSpPr/>
            <p:nvPr/>
          </p:nvSpPr>
          <p:spPr>
            <a:xfrm>
              <a:off x="239950" y="16648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52" name="Shape 52"/>
            <p:cNvSpPr/>
            <p:nvPr/>
          </p:nvSpPr>
          <p:spPr>
            <a:xfrm>
              <a:off x="239950" y="15924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53" name="Shape 53"/>
            <p:cNvSpPr/>
            <p:nvPr/>
          </p:nvSpPr>
          <p:spPr>
            <a:xfrm>
              <a:off x="239950" y="15209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54" name="Shape 54"/>
            <p:cNvSpPr/>
            <p:nvPr/>
          </p:nvSpPr>
          <p:spPr>
            <a:xfrm>
              <a:off x="239950" y="14484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55" name="Shape 55"/>
            <p:cNvSpPr/>
            <p:nvPr/>
          </p:nvSpPr>
          <p:spPr>
            <a:xfrm>
              <a:off x="239950" y="13769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56" name="Shape 56"/>
            <p:cNvSpPr/>
            <p:nvPr/>
          </p:nvSpPr>
          <p:spPr>
            <a:xfrm>
              <a:off x="239950" y="13044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57" name="Shape 57"/>
            <p:cNvSpPr/>
            <p:nvPr/>
          </p:nvSpPr>
          <p:spPr>
            <a:xfrm>
              <a:off x="239950" y="12329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58" name="Shape 58"/>
            <p:cNvSpPr/>
            <p:nvPr/>
          </p:nvSpPr>
          <p:spPr>
            <a:xfrm>
              <a:off x="239950" y="11605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59" name="Shape 59"/>
            <p:cNvSpPr/>
            <p:nvPr/>
          </p:nvSpPr>
          <p:spPr>
            <a:xfrm>
              <a:off x="239950" y="10889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60" name="Shape 60"/>
            <p:cNvSpPr/>
            <p:nvPr/>
          </p:nvSpPr>
          <p:spPr>
            <a:xfrm>
              <a:off x="239950" y="10165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61" name="Shape 61"/>
            <p:cNvSpPr/>
            <p:nvPr/>
          </p:nvSpPr>
          <p:spPr>
            <a:xfrm>
              <a:off x="239950" y="9450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62" name="Shape 62"/>
            <p:cNvSpPr/>
            <p:nvPr/>
          </p:nvSpPr>
          <p:spPr>
            <a:xfrm>
              <a:off x="72103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63" name="Shape 63"/>
            <p:cNvSpPr/>
            <p:nvPr/>
          </p:nvSpPr>
          <p:spPr>
            <a:xfrm>
              <a:off x="71379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64" name="Shape 64"/>
            <p:cNvSpPr/>
            <p:nvPr/>
          </p:nvSpPr>
          <p:spPr>
            <a:xfrm>
              <a:off x="70645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65" name="Shape 65"/>
            <p:cNvSpPr/>
            <p:nvPr/>
          </p:nvSpPr>
          <p:spPr>
            <a:xfrm>
              <a:off x="69921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66" name="Shape 66"/>
            <p:cNvSpPr/>
            <p:nvPr/>
          </p:nvSpPr>
          <p:spPr>
            <a:xfrm>
              <a:off x="69196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67" name="Shape 67"/>
            <p:cNvSpPr/>
            <p:nvPr/>
          </p:nvSpPr>
          <p:spPr>
            <a:xfrm>
              <a:off x="68472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68" name="Shape 68"/>
            <p:cNvSpPr/>
            <p:nvPr/>
          </p:nvSpPr>
          <p:spPr>
            <a:xfrm>
              <a:off x="67747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69" name="Shape 69"/>
            <p:cNvSpPr/>
            <p:nvPr/>
          </p:nvSpPr>
          <p:spPr>
            <a:xfrm>
              <a:off x="67023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70" name="Shape 70"/>
            <p:cNvSpPr/>
            <p:nvPr/>
          </p:nvSpPr>
          <p:spPr>
            <a:xfrm>
              <a:off x="66289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71" name="Shape 71"/>
            <p:cNvSpPr/>
            <p:nvPr/>
          </p:nvSpPr>
          <p:spPr>
            <a:xfrm>
              <a:off x="65565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72" name="Shape 72"/>
            <p:cNvSpPr/>
            <p:nvPr/>
          </p:nvSpPr>
          <p:spPr>
            <a:xfrm>
              <a:off x="64840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73" name="Shape 73"/>
            <p:cNvSpPr/>
            <p:nvPr/>
          </p:nvSpPr>
          <p:spPr>
            <a:xfrm>
              <a:off x="64116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74" name="Shape 74"/>
            <p:cNvSpPr/>
            <p:nvPr/>
          </p:nvSpPr>
          <p:spPr>
            <a:xfrm>
              <a:off x="63391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75" name="Shape 75"/>
            <p:cNvSpPr/>
            <p:nvPr/>
          </p:nvSpPr>
          <p:spPr>
            <a:xfrm>
              <a:off x="62667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76" name="Shape 76"/>
            <p:cNvSpPr/>
            <p:nvPr/>
          </p:nvSpPr>
          <p:spPr>
            <a:xfrm>
              <a:off x="61933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77" name="Shape 77"/>
            <p:cNvSpPr/>
            <p:nvPr/>
          </p:nvSpPr>
          <p:spPr>
            <a:xfrm>
              <a:off x="61209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78" name="Shape 78"/>
            <p:cNvSpPr/>
            <p:nvPr/>
          </p:nvSpPr>
          <p:spPr>
            <a:xfrm>
              <a:off x="60484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79" name="Shape 79"/>
            <p:cNvSpPr/>
            <p:nvPr/>
          </p:nvSpPr>
          <p:spPr>
            <a:xfrm>
              <a:off x="59760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80" name="Shape 80"/>
            <p:cNvSpPr/>
            <p:nvPr/>
          </p:nvSpPr>
          <p:spPr>
            <a:xfrm>
              <a:off x="59036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81" name="Shape 81"/>
            <p:cNvSpPr/>
            <p:nvPr/>
          </p:nvSpPr>
          <p:spPr>
            <a:xfrm>
              <a:off x="58302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82" name="Shape 82"/>
            <p:cNvSpPr/>
            <p:nvPr/>
          </p:nvSpPr>
          <p:spPr>
            <a:xfrm>
              <a:off x="57577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83" name="Shape 83"/>
            <p:cNvSpPr/>
            <p:nvPr/>
          </p:nvSpPr>
          <p:spPr>
            <a:xfrm>
              <a:off x="56853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84" name="Shape 84"/>
            <p:cNvSpPr/>
            <p:nvPr/>
          </p:nvSpPr>
          <p:spPr>
            <a:xfrm>
              <a:off x="56129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85" name="Shape 85"/>
            <p:cNvSpPr/>
            <p:nvPr/>
          </p:nvSpPr>
          <p:spPr>
            <a:xfrm>
              <a:off x="55404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86" name="Shape 86"/>
            <p:cNvSpPr/>
            <p:nvPr/>
          </p:nvSpPr>
          <p:spPr>
            <a:xfrm>
              <a:off x="54680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87" name="Shape 87"/>
            <p:cNvSpPr/>
            <p:nvPr/>
          </p:nvSpPr>
          <p:spPr>
            <a:xfrm>
              <a:off x="53946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88" name="Shape 88"/>
            <p:cNvSpPr/>
            <p:nvPr/>
          </p:nvSpPr>
          <p:spPr>
            <a:xfrm>
              <a:off x="53222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89" name="Shape 89"/>
            <p:cNvSpPr/>
            <p:nvPr/>
          </p:nvSpPr>
          <p:spPr>
            <a:xfrm>
              <a:off x="52497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90" name="Shape 90"/>
            <p:cNvSpPr/>
            <p:nvPr/>
          </p:nvSpPr>
          <p:spPr>
            <a:xfrm>
              <a:off x="51773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91" name="Shape 91"/>
            <p:cNvSpPr/>
            <p:nvPr/>
          </p:nvSpPr>
          <p:spPr>
            <a:xfrm>
              <a:off x="51048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92" name="Shape 92"/>
            <p:cNvSpPr/>
            <p:nvPr/>
          </p:nvSpPr>
          <p:spPr>
            <a:xfrm>
              <a:off x="50324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93" name="Shape 93"/>
            <p:cNvSpPr/>
            <p:nvPr/>
          </p:nvSpPr>
          <p:spPr>
            <a:xfrm>
              <a:off x="49590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94" name="Shape 94"/>
            <p:cNvSpPr/>
            <p:nvPr/>
          </p:nvSpPr>
          <p:spPr>
            <a:xfrm>
              <a:off x="48866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95" name="Shape 95"/>
            <p:cNvSpPr/>
            <p:nvPr/>
          </p:nvSpPr>
          <p:spPr>
            <a:xfrm>
              <a:off x="48141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96" name="Shape 96"/>
            <p:cNvSpPr/>
            <p:nvPr/>
          </p:nvSpPr>
          <p:spPr>
            <a:xfrm>
              <a:off x="47417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97" name="Shape 97"/>
            <p:cNvSpPr/>
            <p:nvPr/>
          </p:nvSpPr>
          <p:spPr>
            <a:xfrm>
              <a:off x="46692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98" name="Shape 98"/>
            <p:cNvSpPr/>
            <p:nvPr/>
          </p:nvSpPr>
          <p:spPr>
            <a:xfrm>
              <a:off x="45968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99" name="Shape 99"/>
            <p:cNvSpPr/>
            <p:nvPr/>
          </p:nvSpPr>
          <p:spPr>
            <a:xfrm>
              <a:off x="45234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00" name="Shape 100"/>
            <p:cNvSpPr/>
            <p:nvPr/>
          </p:nvSpPr>
          <p:spPr>
            <a:xfrm>
              <a:off x="44510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01" name="Shape 101"/>
            <p:cNvSpPr/>
            <p:nvPr/>
          </p:nvSpPr>
          <p:spPr>
            <a:xfrm>
              <a:off x="43785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02" name="Shape 102"/>
            <p:cNvSpPr/>
            <p:nvPr/>
          </p:nvSpPr>
          <p:spPr>
            <a:xfrm>
              <a:off x="43061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03" name="Shape 103"/>
            <p:cNvSpPr/>
            <p:nvPr/>
          </p:nvSpPr>
          <p:spPr>
            <a:xfrm>
              <a:off x="42336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04" name="Shape 104"/>
            <p:cNvSpPr/>
            <p:nvPr/>
          </p:nvSpPr>
          <p:spPr>
            <a:xfrm>
              <a:off x="41603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05" name="Shape 105"/>
            <p:cNvSpPr/>
            <p:nvPr/>
          </p:nvSpPr>
          <p:spPr>
            <a:xfrm>
              <a:off x="40878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06" name="Shape 106"/>
            <p:cNvSpPr/>
            <p:nvPr/>
          </p:nvSpPr>
          <p:spPr>
            <a:xfrm>
              <a:off x="40154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07" name="Shape 107"/>
            <p:cNvSpPr/>
            <p:nvPr/>
          </p:nvSpPr>
          <p:spPr>
            <a:xfrm>
              <a:off x="39429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08" name="Shape 108"/>
            <p:cNvSpPr/>
            <p:nvPr/>
          </p:nvSpPr>
          <p:spPr>
            <a:xfrm>
              <a:off x="38705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09" name="Shape 109"/>
            <p:cNvSpPr/>
            <p:nvPr/>
          </p:nvSpPr>
          <p:spPr>
            <a:xfrm>
              <a:off x="37980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10" name="Shape 110"/>
            <p:cNvSpPr/>
            <p:nvPr/>
          </p:nvSpPr>
          <p:spPr>
            <a:xfrm>
              <a:off x="37247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11" name="Shape 111"/>
            <p:cNvSpPr/>
            <p:nvPr/>
          </p:nvSpPr>
          <p:spPr>
            <a:xfrm>
              <a:off x="36522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12" name="Shape 112"/>
            <p:cNvSpPr/>
            <p:nvPr/>
          </p:nvSpPr>
          <p:spPr>
            <a:xfrm>
              <a:off x="35798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13" name="Shape 113"/>
            <p:cNvSpPr/>
            <p:nvPr/>
          </p:nvSpPr>
          <p:spPr>
            <a:xfrm>
              <a:off x="35073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14" name="Shape 114"/>
            <p:cNvSpPr/>
            <p:nvPr/>
          </p:nvSpPr>
          <p:spPr>
            <a:xfrm>
              <a:off x="34349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15" name="Shape 115"/>
            <p:cNvSpPr/>
            <p:nvPr/>
          </p:nvSpPr>
          <p:spPr>
            <a:xfrm>
              <a:off x="33624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16" name="Shape 116"/>
            <p:cNvSpPr/>
            <p:nvPr/>
          </p:nvSpPr>
          <p:spPr>
            <a:xfrm>
              <a:off x="32891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17" name="Shape 117"/>
            <p:cNvSpPr/>
            <p:nvPr/>
          </p:nvSpPr>
          <p:spPr>
            <a:xfrm>
              <a:off x="32166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18" name="Shape 118"/>
            <p:cNvSpPr/>
            <p:nvPr/>
          </p:nvSpPr>
          <p:spPr>
            <a:xfrm>
              <a:off x="31442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19" name="Shape 119"/>
            <p:cNvSpPr/>
            <p:nvPr/>
          </p:nvSpPr>
          <p:spPr>
            <a:xfrm>
              <a:off x="30717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20" name="Shape 120"/>
            <p:cNvSpPr/>
            <p:nvPr/>
          </p:nvSpPr>
          <p:spPr>
            <a:xfrm>
              <a:off x="29993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21" name="Shape 121"/>
            <p:cNvSpPr/>
            <p:nvPr/>
          </p:nvSpPr>
          <p:spPr>
            <a:xfrm>
              <a:off x="29259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22" name="Shape 122"/>
            <p:cNvSpPr/>
            <p:nvPr/>
          </p:nvSpPr>
          <p:spPr>
            <a:xfrm>
              <a:off x="28535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23" name="Shape 123"/>
            <p:cNvSpPr/>
            <p:nvPr/>
          </p:nvSpPr>
          <p:spPr>
            <a:xfrm>
              <a:off x="27810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24" name="Shape 124"/>
            <p:cNvSpPr/>
            <p:nvPr/>
          </p:nvSpPr>
          <p:spPr>
            <a:xfrm>
              <a:off x="27086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25" name="Shape 125"/>
            <p:cNvSpPr/>
            <p:nvPr/>
          </p:nvSpPr>
          <p:spPr>
            <a:xfrm>
              <a:off x="26361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26" name="Shape 126"/>
            <p:cNvSpPr/>
            <p:nvPr/>
          </p:nvSpPr>
          <p:spPr>
            <a:xfrm>
              <a:off x="25637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27" name="Shape 127"/>
            <p:cNvSpPr/>
            <p:nvPr/>
          </p:nvSpPr>
          <p:spPr>
            <a:xfrm>
              <a:off x="24903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28" name="Shape 128"/>
            <p:cNvSpPr/>
            <p:nvPr/>
          </p:nvSpPr>
          <p:spPr>
            <a:xfrm>
              <a:off x="24179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29" name="Shape 129"/>
            <p:cNvSpPr/>
            <p:nvPr/>
          </p:nvSpPr>
          <p:spPr>
            <a:xfrm>
              <a:off x="23454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30" name="Shape 130"/>
            <p:cNvSpPr/>
            <p:nvPr/>
          </p:nvSpPr>
          <p:spPr>
            <a:xfrm>
              <a:off x="22730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31" name="Shape 131"/>
            <p:cNvSpPr/>
            <p:nvPr/>
          </p:nvSpPr>
          <p:spPr>
            <a:xfrm>
              <a:off x="22005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32" name="Shape 132"/>
            <p:cNvSpPr/>
            <p:nvPr/>
          </p:nvSpPr>
          <p:spPr>
            <a:xfrm>
              <a:off x="21281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33" name="Shape 133"/>
            <p:cNvSpPr/>
            <p:nvPr/>
          </p:nvSpPr>
          <p:spPr>
            <a:xfrm>
              <a:off x="20547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34" name="Shape 134"/>
            <p:cNvSpPr/>
            <p:nvPr/>
          </p:nvSpPr>
          <p:spPr>
            <a:xfrm>
              <a:off x="19823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35" name="Shape 135"/>
            <p:cNvSpPr/>
            <p:nvPr/>
          </p:nvSpPr>
          <p:spPr>
            <a:xfrm>
              <a:off x="19098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36" name="Shape 136"/>
            <p:cNvSpPr/>
            <p:nvPr/>
          </p:nvSpPr>
          <p:spPr>
            <a:xfrm>
              <a:off x="18374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37" name="Shape 137"/>
            <p:cNvSpPr/>
            <p:nvPr/>
          </p:nvSpPr>
          <p:spPr>
            <a:xfrm>
              <a:off x="17649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38" name="Shape 138"/>
            <p:cNvSpPr/>
            <p:nvPr/>
          </p:nvSpPr>
          <p:spPr>
            <a:xfrm>
              <a:off x="16925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39" name="Shape 139"/>
            <p:cNvSpPr/>
            <p:nvPr/>
          </p:nvSpPr>
          <p:spPr>
            <a:xfrm>
              <a:off x="16191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40" name="Shape 140"/>
            <p:cNvSpPr/>
            <p:nvPr/>
          </p:nvSpPr>
          <p:spPr>
            <a:xfrm>
              <a:off x="15467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41" name="Shape 141"/>
            <p:cNvSpPr/>
            <p:nvPr/>
          </p:nvSpPr>
          <p:spPr>
            <a:xfrm>
              <a:off x="14742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42" name="Shape 142"/>
            <p:cNvSpPr/>
            <p:nvPr/>
          </p:nvSpPr>
          <p:spPr>
            <a:xfrm>
              <a:off x="14018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43" name="Shape 143"/>
            <p:cNvSpPr/>
            <p:nvPr/>
          </p:nvSpPr>
          <p:spPr>
            <a:xfrm>
              <a:off x="13294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44" name="Shape 144"/>
            <p:cNvSpPr/>
            <p:nvPr/>
          </p:nvSpPr>
          <p:spPr>
            <a:xfrm>
              <a:off x="12560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45" name="Shape 145"/>
            <p:cNvSpPr/>
            <p:nvPr/>
          </p:nvSpPr>
          <p:spPr>
            <a:xfrm>
              <a:off x="11835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46" name="Shape 146"/>
            <p:cNvSpPr/>
            <p:nvPr/>
          </p:nvSpPr>
          <p:spPr>
            <a:xfrm>
              <a:off x="11111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47" name="Shape 147"/>
            <p:cNvSpPr/>
            <p:nvPr/>
          </p:nvSpPr>
          <p:spPr>
            <a:xfrm>
              <a:off x="10387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48" name="Shape 148"/>
            <p:cNvSpPr/>
            <p:nvPr/>
          </p:nvSpPr>
          <p:spPr>
            <a:xfrm>
              <a:off x="9662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49" name="Shape 149"/>
            <p:cNvSpPr/>
            <p:nvPr/>
          </p:nvSpPr>
          <p:spPr>
            <a:xfrm>
              <a:off x="8938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50" name="Shape 150"/>
            <p:cNvSpPr/>
            <p:nvPr/>
          </p:nvSpPr>
          <p:spPr>
            <a:xfrm>
              <a:off x="8204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51" name="Shape 151"/>
            <p:cNvSpPr/>
            <p:nvPr/>
          </p:nvSpPr>
          <p:spPr>
            <a:xfrm>
              <a:off x="7479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52" name="Shape 152"/>
            <p:cNvSpPr/>
            <p:nvPr/>
          </p:nvSpPr>
          <p:spPr>
            <a:xfrm>
              <a:off x="6755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53" name="Shape 153"/>
            <p:cNvSpPr/>
            <p:nvPr/>
          </p:nvSpPr>
          <p:spPr>
            <a:xfrm>
              <a:off x="6031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54" name="Shape 154"/>
            <p:cNvSpPr/>
            <p:nvPr/>
          </p:nvSpPr>
          <p:spPr>
            <a:xfrm>
              <a:off x="5306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55" name="Shape 155"/>
            <p:cNvSpPr/>
            <p:nvPr/>
          </p:nvSpPr>
          <p:spPr>
            <a:xfrm>
              <a:off x="4582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56" name="Shape 156"/>
            <p:cNvSpPr/>
            <p:nvPr/>
          </p:nvSpPr>
          <p:spPr>
            <a:xfrm>
              <a:off x="3848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57" name="Shape 157"/>
            <p:cNvSpPr/>
            <p:nvPr/>
          </p:nvSpPr>
          <p:spPr>
            <a:xfrm>
              <a:off x="3124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</p:grpSp>
      <p:sp>
        <p:nvSpPr>
          <p:cNvPr id="158" name="Shape 158"/>
          <p:cNvSpPr txBox="1">
            <a:spLocks noGrp="1"/>
          </p:cNvSpPr>
          <p:nvPr>
            <p:ph type="title"/>
          </p:nvPr>
        </p:nvSpPr>
        <p:spPr>
          <a:xfrm>
            <a:off x="747928" y="225025"/>
            <a:ext cx="67917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endParaRPr/>
          </a:p>
        </p:txBody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747928" y="1314900"/>
            <a:ext cx="6791700" cy="36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Clr>
                <a:srgbClr val="3D4965"/>
              </a:buClr>
              <a:buSzPts val="2600"/>
              <a:buFont typeface="Dosis"/>
              <a:buChar char="✘"/>
              <a:defRPr sz="26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2000"/>
              <a:buFont typeface="Dosis"/>
              <a:buChar char="✗"/>
              <a:defRPr sz="20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2000"/>
              <a:buFont typeface="Dosis"/>
              <a:buChar char="■"/>
              <a:defRPr sz="20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1800"/>
              <a:buFont typeface="Dosis"/>
              <a:buChar char="●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1800"/>
              <a:buFont typeface="Dosis"/>
              <a:buChar char="○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1800"/>
              <a:buFont typeface="Dosis"/>
              <a:buChar char="■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1800"/>
              <a:buFont typeface="Dosis"/>
              <a:buChar char="●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1800"/>
              <a:buFont typeface="Dosis"/>
              <a:buChar char="○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1800"/>
              <a:buFont typeface="Dosis"/>
              <a:buChar char="■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</p:sldLayoutIdLst>
  <p:transition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buClrTx/>
              <a:buFontTx/>
              <a:buNone/>
              <a:defRPr/>
            </a:pPr>
            <a:fld id="{7C8A75E0-D071-4815-89EE-89280F25AEF3}" type="datetimeFigureOut">
              <a:rPr lang="ru-RU" kern="1200">
                <a:solidFill>
                  <a:prstClr val="black">
                    <a:tint val="75000"/>
                  </a:prstClr>
                </a:solidFill>
              </a:rPr>
              <a:pPr>
                <a:buClrTx/>
                <a:buFontTx/>
                <a:buNone/>
                <a:defRPr/>
              </a:pPr>
              <a:t>07.11.2022</a:t>
            </a:fld>
            <a:endParaRPr lang="ru-RU"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buClrTx/>
              <a:buFontTx/>
              <a:buNone/>
              <a:defRPr/>
            </a:pPr>
            <a:endParaRPr lang="ru-RU"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fld id="{C79D34FB-2CF2-4E49-AC8F-5A4D08399D86}" type="slidenum">
              <a:rPr lang="ru-RU" kern="120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t>‹#›</a:t>
            </a:fld>
            <a:endParaRPr lang="ru-RU" kern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88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7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8.pn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ivot">
          <a:fgClr>
            <a:schemeClr val="lt1"/>
          </a:fgClr>
          <a:bgClr>
            <a:schemeClr val="bg1"/>
          </a:bgClr>
        </a:pattFill>
        <a:effectLst/>
      </p:bgPr>
    </p:bg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23949" y="589789"/>
            <a:ext cx="8720051" cy="2347894"/>
          </a:xfrm>
        </p:spPr>
        <p:txBody>
          <a:bodyPr/>
          <a:lstStyle/>
          <a:p>
            <a:pPr algn="ctr"/>
            <a:r>
              <a:rPr lang="ru-RU" sz="3200" b="1" dirty="0" smtClean="0">
                <a:latin typeface="Arial Narrow" panose="020B0606020202030204" pitchFamily="34" charset="0"/>
              </a:rPr>
              <a:t>Подготовка к проведению ГИА.</a:t>
            </a:r>
            <a:br>
              <a:rPr lang="ru-RU" sz="3200" b="1" dirty="0" smtClean="0">
                <a:latin typeface="Arial Narrow" panose="020B0606020202030204" pitchFamily="34" charset="0"/>
              </a:rPr>
            </a:br>
            <a:r>
              <a:rPr lang="ru-RU" sz="3200" b="1" dirty="0" smtClean="0">
                <a:latin typeface="Arial Narrow" panose="020B0606020202030204" pitchFamily="34" charset="0"/>
              </a:rPr>
              <a:t>Формы работы с молодыми педагогами</a:t>
            </a:r>
            <a:endParaRPr lang="ru-RU" sz="3200" dirty="0">
              <a:latin typeface="Arial Narrow" panose="020B0606020202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11880" y="2937683"/>
            <a:ext cx="5426439" cy="77706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sz="1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Новикова Наталья Владимировна</a:t>
            </a:r>
          </a:p>
          <a:p>
            <a:pPr algn="r"/>
            <a:r>
              <a:rPr lang="ru-RU" sz="1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Старший методист МКУ «Управление образования ИК ЧМР РТ»</a:t>
            </a:r>
            <a:endParaRPr lang="ru-RU" sz="1800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75"/>
          <a:stretch>
            <a:fillRect/>
          </a:stretch>
        </p:blipFill>
        <p:spPr bwMode="auto">
          <a:xfrm>
            <a:off x="678656" y="3157537"/>
            <a:ext cx="1690688" cy="1587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с одним вырезанным углом 6"/>
          <p:cNvSpPr/>
          <p:nvPr/>
        </p:nvSpPr>
        <p:spPr>
          <a:xfrm>
            <a:off x="586979" y="319086"/>
            <a:ext cx="6952059" cy="677465"/>
          </a:xfrm>
          <a:prstGeom prst="snip1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Tx/>
              <a:buFontTx/>
              <a:buNone/>
              <a:defRPr/>
            </a:pPr>
            <a:r>
              <a:rPr lang="ru-RU" sz="1650" b="1" kern="1200" dirty="0">
                <a:solidFill>
                  <a:srgbClr val="0033CC"/>
                </a:solidFill>
                <a:cs typeface="Arial" panose="020B0604020202020204" pitchFamily="34" charset="0"/>
              </a:rPr>
              <a:t>Государственная итоговая аттестация по образовательным программам основного общего </a:t>
            </a:r>
            <a:r>
              <a:rPr lang="ru-RU" sz="1650" b="1" kern="1200" dirty="0" smtClean="0">
                <a:solidFill>
                  <a:srgbClr val="0033CC"/>
                </a:solidFill>
                <a:cs typeface="Arial" panose="020B0604020202020204" pitchFamily="34" charset="0"/>
              </a:rPr>
              <a:t>образования и среднего общего образования</a:t>
            </a:r>
            <a:endParaRPr lang="ru-RU" sz="1650" b="1" kern="1200" dirty="0">
              <a:solidFill>
                <a:srgbClr val="0033CC"/>
              </a:solidFill>
              <a:cs typeface="Arial" panose="020B0604020202020204" pitchFamily="34" charset="0"/>
            </a:endParaRPr>
          </a:p>
        </p:txBody>
      </p:sp>
      <p:grpSp>
        <p:nvGrpSpPr>
          <p:cNvPr id="10247" name="Группа 55"/>
          <p:cNvGrpSpPr>
            <a:grpSpLocks/>
          </p:cNvGrpSpPr>
          <p:nvPr/>
        </p:nvGrpSpPr>
        <p:grpSpPr bwMode="auto">
          <a:xfrm>
            <a:off x="586979" y="1625202"/>
            <a:ext cx="5227649" cy="940593"/>
            <a:chOff x="782191" y="2166897"/>
            <a:chExt cx="6970547" cy="1254443"/>
          </a:xfrm>
        </p:grpSpPr>
        <p:sp>
          <p:nvSpPr>
            <p:cNvPr id="8" name="Прямоугольник с одним вырезанным углом 7"/>
            <p:cNvSpPr/>
            <p:nvPr/>
          </p:nvSpPr>
          <p:spPr>
            <a:xfrm>
              <a:off x="788541" y="2166897"/>
              <a:ext cx="4642081" cy="574821"/>
            </a:xfrm>
            <a:prstGeom prst="snip1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buClrTx/>
                <a:buFontTx/>
                <a:buNone/>
                <a:defRPr/>
              </a:pPr>
              <a:r>
                <a:rPr lang="ru-RU" sz="1350" b="1" kern="1200" dirty="0" smtClean="0">
                  <a:solidFill>
                    <a:prstClr val="black"/>
                  </a:solidFill>
                </a:rPr>
                <a:t>Основной </a:t>
              </a:r>
              <a:r>
                <a:rPr lang="ru-RU" sz="1350" b="1" kern="1200" dirty="0">
                  <a:solidFill>
                    <a:prstClr val="black"/>
                  </a:solidFill>
                </a:rPr>
                <a:t>государственный экзамен</a:t>
              </a:r>
            </a:p>
          </p:txBody>
        </p:sp>
        <p:sp>
          <p:nvSpPr>
            <p:cNvPr id="9" name="Прямоугольник с одним вырезанным углом 8"/>
            <p:cNvSpPr/>
            <p:nvPr/>
          </p:nvSpPr>
          <p:spPr>
            <a:xfrm>
              <a:off x="782191" y="2738542"/>
              <a:ext cx="4642081" cy="682798"/>
            </a:xfrm>
            <a:prstGeom prst="snip1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buClrTx/>
                <a:buFontTx/>
                <a:buNone/>
                <a:defRPr/>
              </a:pPr>
              <a:r>
                <a:rPr lang="ru-RU" sz="1350" b="1" kern="1200" dirty="0" smtClean="0">
                  <a:solidFill>
                    <a:prstClr val="black"/>
                  </a:solidFill>
                </a:rPr>
                <a:t>Единый государственный экзамен </a:t>
              </a:r>
              <a:endParaRPr lang="ru-RU" sz="1350" b="1" kern="1200" dirty="0">
                <a:solidFill>
                  <a:prstClr val="black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5877197" y="2166897"/>
              <a:ext cx="1858122" cy="55413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buClrTx/>
                <a:buFontTx/>
                <a:buNone/>
                <a:defRPr/>
              </a:pPr>
              <a:r>
                <a:rPr lang="ru-RU" sz="2100" b="1" kern="1200" dirty="0" smtClean="0">
                  <a:solidFill>
                    <a:srgbClr val="0072BC"/>
                  </a:solidFill>
                </a:rPr>
                <a:t>795</a:t>
              </a:r>
              <a:r>
                <a:rPr lang="ru-RU" sz="1800" b="1" kern="1200" dirty="0" smtClean="0">
                  <a:solidFill>
                    <a:srgbClr val="4472C4">
                      <a:lumMod val="50000"/>
                    </a:srgbClr>
                  </a:solidFill>
                </a:rPr>
                <a:t> </a:t>
              </a:r>
              <a:r>
                <a:rPr lang="ru-RU" sz="1350" b="1" kern="1200" dirty="0" smtClean="0">
                  <a:solidFill>
                    <a:prstClr val="black"/>
                  </a:solidFill>
                </a:rPr>
                <a:t>человек</a:t>
              </a:r>
              <a:endParaRPr lang="ru-RU" sz="1350" b="1" kern="1200" dirty="0">
                <a:solidFill>
                  <a:prstClr val="black"/>
                </a:solidFill>
              </a:endParaRPr>
            </a:p>
          </p:txBody>
        </p:sp>
        <p:sp>
          <p:nvSpPr>
            <p:cNvPr id="10260" name="Прямоугольник 30"/>
            <p:cNvSpPr>
              <a:spLocks noChangeArrowheads="1"/>
            </p:cNvSpPr>
            <p:nvPr/>
          </p:nvSpPr>
          <p:spPr bwMode="auto">
            <a:xfrm>
              <a:off x="5980112" y="2842617"/>
              <a:ext cx="1772626" cy="554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ru-RU" altLang="ru-RU" sz="2100" b="1" kern="1200" dirty="0" smtClean="0">
                  <a:solidFill>
                    <a:srgbClr val="0070C0"/>
                  </a:solidFill>
                </a:rPr>
                <a:t>295</a:t>
              </a:r>
              <a:r>
                <a:rPr lang="ru-RU" altLang="ru-RU" sz="1350" b="1" kern="1200" dirty="0" smtClean="0">
                  <a:solidFill>
                    <a:prstClr val="black"/>
                  </a:solidFill>
                </a:rPr>
                <a:t>человек</a:t>
              </a:r>
              <a:endParaRPr lang="ru-RU" altLang="ru-RU" sz="1350" b="1" kern="1200" dirty="0">
                <a:solidFill>
                  <a:prstClr val="black"/>
                </a:solidFill>
              </a:endParaRPr>
            </a:p>
          </p:txBody>
        </p:sp>
      </p:grpSp>
      <p:sp>
        <p:nvSpPr>
          <p:cNvPr id="10248" name="Прямоугольник 33"/>
          <p:cNvSpPr>
            <a:spLocks noChangeArrowheads="1"/>
          </p:cNvSpPr>
          <p:nvPr/>
        </p:nvSpPr>
        <p:spPr bwMode="auto">
          <a:xfrm>
            <a:off x="2781300" y="3295650"/>
            <a:ext cx="289441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None/>
            </a:pPr>
            <a:r>
              <a:rPr lang="ru-RU" altLang="ru-RU" sz="1500" b="1" kern="1200" dirty="0">
                <a:solidFill>
                  <a:srgbClr val="000000"/>
                </a:solidFill>
                <a:cs typeface="Arial" panose="020B0604020202020204" pitchFamily="34" charset="0"/>
              </a:rPr>
              <a:t>для проведения </a:t>
            </a:r>
            <a:r>
              <a:rPr lang="ru-RU" altLang="ru-RU" sz="1500" b="1" kern="1200" dirty="0" smtClean="0">
                <a:solidFill>
                  <a:srgbClr val="000000"/>
                </a:solidFill>
                <a:cs typeface="Arial" panose="020B0604020202020204" pitchFamily="34" charset="0"/>
              </a:rPr>
              <a:t>ЕГЭ</a:t>
            </a:r>
            <a:endParaRPr lang="ru-RU" altLang="ru-RU" sz="1500" b="1" kern="12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0249" name="Прямоугольник 36"/>
          <p:cNvSpPr>
            <a:spLocks noChangeArrowheads="1"/>
          </p:cNvSpPr>
          <p:nvPr/>
        </p:nvSpPr>
        <p:spPr bwMode="auto">
          <a:xfrm>
            <a:off x="2781300" y="3711179"/>
            <a:ext cx="292060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None/>
            </a:pPr>
            <a:r>
              <a:rPr lang="ru-RU" altLang="ru-RU" sz="1500" b="1" kern="1200" dirty="0">
                <a:solidFill>
                  <a:srgbClr val="000000"/>
                </a:solidFill>
                <a:cs typeface="Arial" panose="020B0604020202020204" pitchFamily="34" charset="0"/>
              </a:rPr>
              <a:t>для проведения </a:t>
            </a:r>
            <a:r>
              <a:rPr lang="ru-RU" altLang="ru-RU" sz="1500" b="1" kern="1200" dirty="0" smtClean="0">
                <a:solidFill>
                  <a:srgbClr val="000000"/>
                </a:solidFill>
                <a:cs typeface="Arial" panose="020B0604020202020204" pitchFamily="34" charset="0"/>
              </a:rPr>
              <a:t>ОГЭ</a:t>
            </a:r>
            <a:endParaRPr lang="ru-RU" altLang="ru-RU" sz="1500" b="1" kern="12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0251" name="Прямоугольник 33"/>
          <p:cNvSpPr>
            <a:spLocks noChangeArrowheads="1"/>
          </p:cNvSpPr>
          <p:nvPr/>
        </p:nvSpPr>
        <p:spPr bwMode="auto">
          <a:xfrm>
            <a:off x="6087666" y="3212306"/>
            <a:ext cx="140970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None/>
            </a:pPr>
            <a:r>
              <a:rPr lang="ru-RU" altLang="ru-RU" sz="2100" b="1" kern="1200" dirty="0">
                <a:solidFill>
                  <a:srgbClr val="0070C0"/>
                </a:solidFill>
                <a:cs typeface="Arial" panose="020B0604020202020204" pitchFamily="34" charset="0"/>
              </a:rPr>
              <a:t>2</a:t>
            </a:r>
            <a:r>
              <a:rPr lang="ru-RU" altLang="ru-RU" sz="1500" b="1" kern="1200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ru-RU" altLang="ru-RU" sz="1500" b="1" kern="1200" dirty="0">
                <a:solidFill>
                  <a:srgbClr val="000000"/>
                </a:solidFill>
                <a:cs typeface="Arial" panose="020B0604020202020204" pitchFamily="34" charset="0"/>
              </a:rPr>
              <a:t>ППЭ</a:t>
            </a:r>
          </a:p>
        </p:txBody>
      </p:sp>
      <p:sp>
        <p:nvSpPr>
          <p:cNvPr id="10252" name="Прямоугольник 36"/>
          <p:cNvSpPr>
            <a:spLocks noChangeArrowheads="1"/>
          </p:cNvSpPr>
          <p:nvPr/>
        </p:nvSpPr>
        <p:spPr bwMode="auto">
          <a:xfrm>
            <a:off x="6087666" y="3639741"/>
            <a:ext cx="2007394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None/>
            </a:pPr>
            <a:r>
              <a:rPr lang="ru-RU" altLang="ru-RU" sz="2100" b="1" kern="1200" dirty="0">
                <a:solidFill>
                  <a:srgbClr val="0070C0"/>
                </a:solidFill>
                <a:cs typeface="Arial" panose="020B0604020202020204" pitchFamily="34" charset="0"/>
              </a:rPr>
              <a:t>3</a:t>
            </a:r>
            <a:r>
              <a:rPr lang="ru-RU" altLang="ru-RU" sz="1500" b="1" kern="1200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ru-RU" altLang="ru-RU" sz="1500" b="1" kern="1200" dirty="0">
                <a:solidFill>
                  <a:srgbClr val="000000"/>
                </a:solidFill>
                <a:cs typeface="Arial" panose="020B0604020202020204" pitchFamily="34" charset="0"/>
              </a:rPr>
              <a:t>ППЭ</a:t>
            </a: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flipV="1">
            <a:off x="644128" y="3145632"/>
            <a:ext cx="6348413" cy="119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V="1">
            <a:off x="644129" y="1495425"/>
            <a:ext cx="4856559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2960" y="1189435"/>
            <a:ext cx="1934765" cy="193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11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7801" y="0"/>
            <a:ext cx="6140400" cy="857400"/>
          </a:xfrm>
        </p:spPr>
        <p:txBody>
          <a:bodyPr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государственной итоговой аттестации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93211839"/>
              </p:ext>
            </p:extLst>
          </p:nvPr>
        </p:nvGraphicFramePr>
        <p:xfrm>
          <a:off x="796405" y="764770"/>
          <a:ext cx="6726613" cy="45387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5415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926" y="225025"/>
            <a:ext cx="6372964" cy="85740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Формы работы с молодыми педагогами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7926" y="1015162"/>
            <a:ext cx="5110106" cy="3610800"/>
          </a:xfrm>
        </p:spPr>
        <p:txBody>
          <a:bodyPr/>
          <a:lstStyle/>
          <a:p>
            <a:pPr marL="88902" indent="0">
              <a:buNone/>
            </a:pPr>
            <a:endParaRPr lang="ru-RU" sz="14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22910" y="2091115"/>
            <a:ext cx="5110106" cy="2823785"/>
          </a:xfrm>
        </p:spPr>
        <p:txBody>
          <a:bodyPr/>
          <a:lstStyle/>
          <a:p>
            <a:pPr marL="88902" indent="0">
              <a:buNone/>
            </a:pPr>
            <a:endParaRPr lang="ru-RU" sz="16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10" y="1015162"/>
            <a:ext cx="6614810" cy="4128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44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823" y="-160867"/>
            <a:ext cx="6493656" cy="857400"/>
          </a:xfrm>
        </p:spPr>
        <p:txBody>
          <a:bodyPr/>
          <a:lstStyle/>
          <a:p>
            <a:pPr lvl="0" indent="450215" algn="just" defTabSz="1043056">
              <a:buClrTx/>
              <a:buSzTx/>
            </a:pPr>
            <a:r>
              <a:rPr lang="ru-RU" sz="2000" b="1" i="1" u="sng" kern="1200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/>
                <a:sym typeface="Arial"/>
              </a:rPr>
              <a:t>Цели и задачи Совета молодых педагогов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8080042" y="9643498"/>
            <a:ext cx="17399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9250982" y="9642863"/>
            <a:ext cx="17399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Соединительная линия уступом 12"/>
          <p:cNvCxnSpPr/>
          <p:nvPr/>
        </p:nvCxnSpPr>
        <p:spPr>
          <a:xfrm flipH="1">
            <a:off x="9325277" y="9976238"/>
            <a:ext cx="391160" cy="444500"/>
          </a:xfrm>
          <a:prstGeom prst="bentConnector3">
            <a:avLst>
              <a:gd name="adj1" fmla="val 4523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Соединительная линия уступом 13"/>
          <p:cNvCxnSpPr/>
          <p:nvPr/>
        </p:nvCxnSpPr>
        <p:spPr>
          <a:xfrm>
            <a:off x="7786672" y="10008623"/>
            <a:ext cx="565785" cy="381000"/>
          </a:xfrm>
          <a:prstGeom prst="bentConnector3">
            <a:avLst>
              <a:gd name="adj1" fmla="val 5575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8080042" y="9643498"/>
            <a:ext cx="17399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9250982" y="9642863"/>
            <a:ext cx="17399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Соединительная линия уступом 16"/>
          <p:cNvCxnSpPr/>
          <p:nvPr/>
        </p:nvCxnSpPr>
        <p:spPr>
          <a:xfrm flipH="1">
            <a:off x="9325277" y="9976238"/>
            <a:ext cx="391160" cy="444500"/>
          </a:xfrm>
          <a:prstGeom prst="bentConnector3">
            <a:avLst>
              <a:gd name="adj1" fmla="val 4523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Соединительная линия уступом 17"/>
          <p:cNvCxnSpPr/>
          <p:nvPr/>
        </p:nvCxnSpPr>
        <p:spPr>
          <a:xfrm>
            <a:off x="7786672" y="10008623"/>
            <a:ext cx="565785" cy="381000"/>
          </a:xfrm>
          <a:prstGeom prst="bentConnector3">
            <a:avLst>
              <a:gd name="adj1" fmla="val 5575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1"/>
          <p:cNvSpPr>
            <a:spLocks noChangeArrowheads="1"/>
          </p:cNvSpPr>
          <p:nvPr/>
        </p:nvSpPr>
        <p:spPr bwMode="auto">
          <a:xfrm>
            <a:off x="4744387" y="190983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4744387" y="236703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45534" y="816598"/>
            <a:ext cx="736599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215" algn="just" defTabSz="1043056">
              <a:buClrTx/>
            </a:pPr>
            <a:endParaRPr lang="ru-RU" b="1" i="1" kern="1200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450215" algn="just" defTabSz="1043056">
              <a:buClrTx/>
            </a:pPr>
            <a:r>
              <a:rPr lang="ru-RU" b="1" i="1" kern="12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объединение молодых специалистов различных педагогических специальностей для реализации основных задач в области образования, связанных с закреплением молодых специалистов в педагогических коллективах и создания условий для роста профессионального мастерства, удовлетворения профессиональных и социальных запросов молодых педагогов и руководителей.</a:t>
            </a:r>
          </a:p>
          <a:p>
            <a:pPr lvl="0" indent="450215" algn="just" defTabSz="1043056">
              <a:buClrTx/>
            </a:pPr>
            <a:endParaRPr lang="ru-RU" b="1" i="1" kern="1200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450215" algn="just" defTabSz="1043056">
              <a:buClrTx/>
            </a:pPr>
            <a:r>
              <a:rPr lang="ru-RU" b="1" i="1" kern="12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lvl="0" indent="450215" algn="just" defTabSz="1043056">
              <a:buClrTx/>
            </a:pPr>
            <a:r>
              <a:rPr lang="ru-RU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-Оказание помощи в адаптации молодых педагогов к специфике</a:t>
            </a:r>
            <a:br>
              <a:rPr lang="ru-RU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профессиональной деятельности;</a:t>
            </a:r>
          </a:p>
          <a:p>
            <a:pPr lvl="0" indent="450215" algn="just" defTabSz="1043056">
              <a:buClrTx/>
            </a:pPr>
            <a:r>
              <a:rPr lang="ru-RU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-Создания условий для роста профессионального мастерства молодых</a:t>
            </a:r>
            <a:br>
              <a:rPr lang="ru-RU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педагогов, повышении их квалификации и компетентности;</a:t>
            </a:r>
          </a:p>
          <a:p>
            <a:pPr lvl="0" indent="450215" algn="just" defTabSz="1043056">
              <a:buClrTx/>
            </a:pPr>
            <a:r>
              <a:rPr lang="ru-RU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-Оказание информационной поддержки молодым педагогам в</a:t>
            </a:r>
            <a:br>
              <a:rPr lang="ru-RU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образовательном пространстве;</a:t>
            </a:r>
          </a:p>
          <a:p>
            <a:pPr lvl="0" algn="just" defTabSz="1043056">
              <a:buClrTx/>
            </a:pPr>
            <a:r>
              <a:rPr lang="ru-RU" b="1" kern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-Обобщение и распространение среди молодых педагогов передового педагогического опыта, оказание им методической помощи;</a:t>
            </a:r>
          </a:p>
          <a:p>
            <a:pPr lvl="0" algn="just" defTabSz="1043056">
              <a:buClrTx/>
            </a:pPr>
            <a:r>
              <a:rPr lang="ru-RU" b="1" kern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-Подготовка предложений по усилению защиты социально-трудовых прав и профессиональных интересов молодых педагогов. </a:t>
            </a:r>
          </a:p>
        </p:txBody>
      </p:sp>
    </p:spTree>
    <p:extLst>
      <p:ext uri="{BB962C8B-B14F-4D97-AF65-F5344CB8AC3E}">
        <p14:creationId xmlns:p14="http://schemas.microsoft.com/office/powerpoint/2010/main" val="217618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2096" t="15957" r="1" b="1"/>
          <a:stretch/>
        </p:blipFill>
        <p:spPr>
          <a:xfrm>
            <a:off x="907150" y="183197"/>
            <a:ext cx="3591098" cy="2578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71" t="9605" r="5826" b="1694"/>
          <a:stretch/>
        </p:blipFill>
        <p:spPr>
          <a:xfrm>
            <a:off x="4732069" y="167166"/>
            <a:ext cx="3437215" cy="26101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42" t="37657" r="5527" b="13051"/>
          <a:stretch/>
        </p:blipFill>
        <p:spPr>
          <a:xfrm>
            <a:off x="907150" y="2608117"/>
            <a:ext cx="6907878" cy="2535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51921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/>
          <p:nvPr/>
        </p:nvPicPr>
        <p:blipFill rotWithShape="1">
          <a:blip r:embed="rId3"/>
          <a:srcRect l="30272" t="20068" r="27397" b="7868"/>
          <a:stretch/>
        </p:blipFill>
        <p:spPr bwMode="auto">
          <a:xfrm>
            <a:off x="817604" y="1485900"/>
            <a:ext cx="2736000" cy="31695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925" y="190735"/>
            <a:ext cx="6639463" cy="8574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с молодым специалистом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51461" y="965381"/>
            <a:ext cx="23519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tabLst>
                <a:tab pos="630555" algn="l"/>
              </a:tabLs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Педагогические затруднения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tabLst>
                <a:tab pos="630555" algn="l"/>
              </a:tabLst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молодого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специалиста </a:t>
            </a:r>
            <a:endParaRPr lang="ru-RU" dirty="0">
              <a:solidFill>
                <a:schemeClr val="accent1">
                  <a:lumMod val="50000"/>
                </a:schemeClr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01254" y="1036563"/>
            <a:ext cx="2895344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План работы педагога-наставника</a:t>
            </a:r>
            <a:endParaRPr lang="ru-RU" sz="15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3" name="Рисунок 12"/>
          <p:cNvPicPr/>
          <p:nvPr/>
        </p:nvPicPr>
        <p:blipFill rotWithShape="1">
          <a:blip r:embed="rId4"/>
          <a:srcRect l="1795" t="20676" r="69343" b="6956"/>
          <a:stretch/>
        </p:blipFill>
        <p:spPr bwMode="auto">
          <a:xfrm>
            <a:off x="4457700" y="1348565"/>
            <a:ext cx="2761022" cy="27205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2709659276"/>
              </p:ext>
            </p:extLst>
          </p:nvPr>
        </p:nvGraphicFramePr>
        <p:xfrm>
          <a:off x="-1463040" y="4349684"/>
          <a:ext cx="11155680" cy="7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2939783" y="4049255"/>
            <a:ext cx="2114681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Ожидаемые результаты</a:t>
            </a:r>
            <a:endParaRPr lang="ru-RU" sz="15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53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288" y="293605"/>
            <a:ext cx="6928309" cy="857400"/>
          </a:xfrm>
        </p:spPr>
        <p:txBody>
          <a:bodyPr/>
          <a:lstStyle/>
          <a:p>
            <a:r>
              <a:rPr lang="ru-RU" sz="3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Ценность  наставничества  </a:t>
            </a: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54001009"/>
              </p:ext>
            </p:extLst>
          </p:nvPr>
        </p:nvGraphicFramePr>
        <p:xfrm>
          <a:off x="544288" y="1444610"/>
          <a:ext cx="6836220" cy="35301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921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iar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2204</TotalTime>
  <Words>253</Words>
  <Application>Microsoft Office PowerPoint</Application>
  <PresentationFormat>Экран (16:9)</PresentationFormat>
  <Paragraphs>45</Paragraphs>
  <Slides>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8" baseType="lpstr">
      <vt:lpstr>Arial Narrow</vt:lpstr>
      <vt:lpstr>Times New Roman</vt:lpstr>
      <vt:lpstr>Oswald</vt:lpstr>
      <vt:lpstr>Roboto Condensed</vt:lpstr>
      <vt:lpstr>Arial</vt:lpstr>
      <vt:lpstr>Sniglet</vt:lpstr>
      <vt:lpstr>Dosis</vt:lpstr>
      <vt:lpstr>Calibri</vt:lpstr>
      <vt:lpstr>Friar template</vt:lpstr>
      <vt:lpstr>Тема Office</vt:lpstr>
      <vt:lpstr>Подготовка к проведению ГИА. Формы работы с молодыми педагогами</vt:lpstr>
      <vt:lpstr>Презентация PowerPoint</vt:lpstr>
      <vt:lpstr>Подготовка к государственной итоговой аттестации</vt:lpstr>
      <vt:lpstr>Формы работы с молодыми педагогами</vt:lpstr>
      <vt:lpstr>Цели и задачи Совета молодых педагогов</vt:lpstr>
      <vt:lpstr>Презентация PowerPoint</vt:lpstr>
      <vt:lpstr>Работа с молодым специалистом</vt:lpstr>
      <vt:lpstr>Ценность  наставничества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Рабочая тетрадь</dc:title>
  <dc:creator>Патрикова Т.С.</dc:creator>
  <cp:lastModifiedBy>Админ</cp:lastModifiedBy>
  <cp:revision>144</cp:revision>
  <dcterms:modified xsi:type="dcterms:W3CDTF">2022-11-07T13:38:48Z</dcterms:modified>
</cp:coreProperties>
</file>